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notesMasterIdLst>
    <p:notesMasterId r:id="rId42"/>
  </p:notesMasterIdLst>
  <p:sldIdLst>
    <p:sldId id="256" r:id="rId5"/>
    <p:sldId id="259" r:id="rId6"/>
    <p:sldId id="265" r:id="rId7"/>
    <p:sldId id="266" r:id="rId8"/>
    <p:sldId id="262" r:id="rId9"/>
    <p:sldId id="264" r:id="rId10"/>
    <p:sldId id="263" r:id="rId11"/>
    <p:sldId id="261" r:id="rId12"/>
    <p:sldId id="260" r:id="rId13"/>
    <p:sldId id="275" r:id="rId14"/>
    <p:sldId id="307" r:id="rId15"/>
    <p:sldId id="286" r:id="rId16"/>
    <p:sldId id="287" r:id="rId17"/>
    <p:sldId id="268" r:id="rId18"/>
    <p:sldId id="299" r:id="rId19"/>
    <p:sldId id="290" r:id="rId20"/>
    <p:sldId id="298" r:id="rId21"/>
    <p:sldId id="300" r:id="rId22"/>
    <p:sldId id="303" r:id="rId23"/>
    <p:sldId id="278" r:id="rId24"/>
    <p:sldId id="288" r:id="rId25"/>
    <p:sldId id="279" r:id="rId26"/>
    <p:sldId id="302" r:id="rId27"/>
    <p:sldId id="301" r:id="rId28"/>
    <p:sldId id="267" r:id="rId29"/>
    <p:sldId id="295" r:id="rId30"/>
    <p:sldId id="304" r:id="rId31"/>
    <p:sldId id="296" r:id="rId32"/>
    <p:sldId id="291" r:id="rId33"/>
    <p:sldId id="293" r:id="rId34"/>
    <p:sldId id="281" r:id="rId35"/>
    <p:sldId id="274" r:id="rId36"/>
    <p:sldId id="285" r:id="rId37"/>
    <p:sldId id="306" r:id="rId38"/>
    <p:sldId id="283" r:id="rId39"/>
    <p:sldId id="305"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8013"/>
    <a:srgbClr val="C7570B"/>
    <a:srgbClr val="CB1739"/>
    <a:srgbClr val="B71532"/>
    <a:srgbClr val="E6B863"/>
    <a:srgbClr val="DBC25B"/>
    <a:srgbClr val="E94104"/>
    <a:srgbClr val="EA6D76"/>
    <a:srgbClr val="EA5F70"/>
    <a:srgbClr val="EA53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4BAB56-9518-401C-82E1-8E7BC7AAEEC3}" v="635" dt="2020-11-10T11:15:15.191"/>
    <p1510:client id="{D4D288A9-0AC9-45C0-81CF-9B9E3703F6A9}" v="1" dt="2020-11-10T10:48:10.822"/>
    <p1510:client id="{DB9A493D-CC08-D04B-A861-17523C5CD51C}" v="63" dt="2020-11-10T11:13:00.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ren MOH Qing Loong" userId="S::darren.moh.2018@sis.smu.edu.sg::8e37d9a8-ebaf-485b-b48e-5c126846128e" providerId="AD" clId="Web-{13B1F7FE-137E-4166-BE0F-FAB297758C2C}"/>
    <pc:docChg chg="modSld">
      <pc:chgData name="Darren MOH Qing Loong" userId="S::darren.moh.2018@sis.smu.edu.sg::8e37d9a8-ebaf-485b-b48e-5c126846128e" providerId="AD" clId="Web-{13B1F7FE-137E-4166-BE0F-FAB297758C2C}" dt="2020-11-03T00:51:17.759" v="1919"/>
      <pc:docMkLst>
        <pc:docMk/>
      </pc:docMkLst>
      <pc:sldChg chg="addSp delSp modSp modNotes">
        <pc:chgData name="Darren MOH Qing Loong" userId="S::darren.moh.2018@sis.smu.edu.sg::8e37d9a8-ebaf-485b-b48e-5c126846128e" providerId="AD" clId="Web-{13B1F7FE-137E-4166-BE0F-FAB297758C2C}" dt="2020-11-03T00:51:17.759" v="1919"/>
        <pc:sldMkLst>
          <pc:docMk/>
          <pc:sldMk cId="423745734" sldId="268"/>
        </pc:sldMkLst>
        <pc:spChg chg="del">
          <ac:chgData name="Darren MOH Qing Loong" userId="S::darren.moh.2018@sis.smu.edu.sg::8e37d9a8-ebaf-485b-b48e-5c126846128e" providerId="AD" clId="Web-{13B1F7FE-137E-4166-BE0F-FAB297758C2C}" dt="2020-11-02T15:04:49.490" v="0"/>
          <ac:spMkLst>
            <pc:docMk/>
            <pc:sldMk cId="423745734" sldId="268"/>
            <ac:spMk id="13" creationId="{C6F97C4C-5E63-4E02-9E42-E79E463CA045}"/>
          </ac:spMkLst>
        </pc:spChg>
        <pc:picChg chg="add mod ord">
          <ac:chgData name="Darren MOH Qing Loong" userId="S::darren.moh.2018@sis.smu.edu.sg::8e37d9a8-ebaf-485b-b48e-5c126846128e" providerId="AD" clId="Web-{13B1F7FE-137E-4166-BE0F-FAB297758C2C}" dt="2020-11-02T15:09:48.441" v="10" actId="1076"/>
          <ac:picMkLst>
            <pc:docMk/>
            <pc:sldMk cId="423745734" sldId="268"/>
            <ac:picMk id="3" creationId="{444325E1-F679-4702-AEFE-038ACA23D9A3}"/>
          </ac:picMkLst>
        </pc:picChg>
        <pc:picChg chg="add del mod">
          <ac:chgData name="Darren MOH Qing Loong" userId="S::darren.moh.2018@sis.smu.edu.sg::8e37d9a8-ebaf-485b-b48e-5c126846128e" providerId="AD" clId="Web-{13B1F7FE-137E-4166-BE0F-FAB297758C2C}" dt="2020-11-02T15:15:56.376" v="17"/>
          <ac:picMkLst>
            <pc:docMk/>
            <pc:sldMk cId="423745734" sldId="268"/>
            <ac:picMk id="12" creationId="{AFFC3B42-8BBF-44E0-BDA3-2195758EDB3C}"/>
          </ac:picMkLst>
        </pc:picChg>
        <pc:picChg chg="add mod modCrop">
          <ac:chgData name="Darren MOH Qing Loong" userId="S::darren.moh.2018@sis.smu.edu.sg::8e37d9a8-ebaf-485b-b48e-5c126846128e" providerId="AD" clId="Web-{13B1F7FE-137E-4166-BE0F-FAB297758C2C}" dt="2020-11-02T15:16:50.392" v="31" actId="1076"/>
          <ac:picMkLst>
            <pc:docMk/>
            <pc:sldMk cId="423745734" sldId="268"/>
            <ac:picMk id="15" creationId="{209A7721-27AE-460C-AB57-CA5DED2B04FB}"/>
          </ac:picMkLst>
        </pc:picChg>
      </pc:sldChg>
      <pc:sldChg chg="modSp">
        <pc:chgData name="Darren MOH Qing Loong" userId="S::darren.moh.2018@sis.smu.edu.sg::8e37d9a8-ebaf-485b-b48e-5c126846128e" providerId="AD" clId="Web-{13B1F7FE-137E-4166-BE0F-FAB297758C2C}" dt="2020-11-02T15:59:46.813" v="1750" actId="20577"/>
        <pc:sldMkLst>
          <pc:docMk/>
          <pc:sldMk cId="2917136230" sldId="284"/>
        </pc:sldMkLst>
        <pc:spChg chg="mod">
          <ac:chgData name="Darren MOH Qing Loong" userId="S::darren.moh.2018@sis.smu.edu.sg::8e37d9a8-ebaf-485b-b48e-5c126846128e" providerId="AD" clId="Web-{13B1F7FE-137E-4166-BE0F-FAB297758C2C}" dt="2020-11-02T15:59:43.923" v="1747" actId="20577"/>
          <ac:spMkLst>
            <pc:docMk/>
            <pc:sldMk cId="2917136230" sldId="284"/>
            <ac:spMk id="2" creationId="{F146FEB7-8E02-440B-8790-5CE941B89340}"/>
          </ac:spMkLst>
        </pc:spChg>
        <pc:spChg chg="mod">
          <ac:chgData name="Darren MOH Qing Loong" userId="S::darren.moh.2018@sis.smu.edu.sg::8e37d9a8-ebaf-485b-b48e-5c126846128e" providerId="AD" clId="Web-{13B1F7FE-137E-4166-BE0F-FAB297758C2C}" dt="2020-11-02T15:59:46.813" v="1750" actId="20577"/>
          <ac:spMkLst>
            <pc:docMk/>
            <pc:sldMk cId="2917136230" sldId="284"/>
            <ac:spMk id="3" creationId="{0BABCD16-191A-491E-B0BF-1931FCAEECD1}"/>
          </ac:spMkLst>
        </pc:spChg>
      </pc:sldChg>
      <pc:sldChg chg="modSp modNotes">
        <pc:chgData name="Darren MOH Qing Loong" userId="S::darren.moh.2018@sis.smu.edu.sg::8e37d9a8-ebaf-485b-b48e-5c126846128e" providerId="AD" clId="Web-{13B1F7FE-137E-4166-BE0F-FAB297758C2C}" dt="2020-11-03T00:29:57.389" v="1773"/>
        <pc:sldMkLst>
          <pc:docMk/>
          <pc:sldMk cId="1277305149" sldId="286"/>
        </pc:sldMkLst>
        <pc:spChg chg="mod">
          <ac:chgData name="Darren MOH Qing Loong" userId="S::darren.moh.2018@sis.smu.edu.sg::8e37d9a8-ebaf-485b-b48e-5c126846128e" providerId="AD" clId="Web-{13B1F7FE-137E-4166-BE0F-FAB297758C2C}" dt="2020-11-02T15:23:38.170" v="138" actId="20577"/>
          <ac:spMkLst>
            <pc:docMk/>
            <pc:sldMk cId="1277305149" sldId="286"/>
            <ac:spMk id="3" creationId="{CE35BF86-BB39-45D6-917C-EC8653CE714B}"/>
          </ac:spMkLst>
        </pc:spChg>
      </pc:sldChg>
      <pc:sldChg chg="modNotes">
        <pc:chgData name="Darren MOH Qing Loong" userId="S::darren.moh.2018@sis.smu.edu.sg::8e37d9a8-ebaf-485b-b48e-5c126846128e" providerId="AD" clId="Web-{13B1F7FE-137E-4166-BE0F-FAB297758C2C}" dt="2020-11-02T15:46:14.287" v="942"/>
        <pc:sldMkLst>
          <pc:docMk/>
          <pc:sldMk cId="3504324865" sldId="287"/>
        </pc:sldMkLst>
      </pc:sldChg>
    </pc:docChg>
  </pc:docChgLst>
  <pc:docChgLst>
    <pc:chgData name="FOO Chuan Geng" userId="S::cgfoo.2018@sis.smu.edu.sg::e43d807b-7bdd-43a7-a60e-078960ecf11f" providerId="AD" clId="Web-{3B6FCADF-86D6-409A-A54A-77D4AE0E001A}"/>
    <pc:docChg chg="addSld delSld modSld sldOrd">
      <pc:chgData name="FOO Chuan Geng" userId="S::cgfoo.2018@sis.smu.edu.sg::e43d807b-7bdd-43a7-a60e-078960ecf11f" providerId="AD" clId="Web-{3B6FCADF-86D6-409A-A54A-77D4AE0E001A}" dt="2020-11-02T18:39:57.405" v="2178" actId="20577"/>
      <pc:docMkLst>
        <pc:docMk/>
      </pc:docMkLst>
      <pc:sldChg chg="addSp delSp modSp">
        <pc:chgData name="FOO Chuan Geng" userId="S::cgfoo.2018@sis.smu.edu.sg::e43d807b-7bdd-43a7-a60e-078960ecf11f" providerId="AD" clId="Web-{3B6FCADF-86D6-409A-A54A-77D4AE0E001A}" dt="2020-11-02T15:03:30.252" v="290" actId="1076"/>
        <pc:sldMkLst>
          <pc:docMk/>
          <pc:sldMk cId="1898168344" sldId="260"/>
        </pc:sldMkLst>
        <pc:spChg chg="add mod">
          <ac:chgData name="FOO Chuan Geng" userId="S::cgfoo.2018@sis.smu.edu.sg::e43d807b-7bdd-43a7-a60e-078960ecf11f" providerId="AD" clId="Web-{3B6FCADF-86D6-409A-A54A-77D4AE0E001A}" dt="2020-11-02T14:44:11.236" v="45" actId="1076"/>
          <ac:spMkLst>
            <pc:docMk/>
            <pc:sldMk cId="1898168344" sldId="260"/>
            <ac:spMk id="12" creationId="{A166A2FF-48F1-46AC-9962-C0DFF623C934}"/>
          </ac:spMkLst>
        </pc:spChg>
        <pc:spChg chg="add del">
          <ac:chgData name="FOO Chuan Geng" userId="S::cgfoo.2018@sis.smu.edu.sg::e43d807b-7bdd-43a7-a60e-078960ecf11f" providerId="AD" clId="Web-{3B6FCADF-86D6-409A-A54A-77D4AE0E001A}" dt="2020-11-02T14:43:36.674" v="25"/>
          <ac:spMkLst>
            <pc:docMk/>
            <pc:sldMk cId="1898168344" sldId="260"/>
            <ac:spMk id="13" creationId="{EE799547-9FE3-480D-A75D-D49EDDC1A3DA}"/>
          </ac:spMkLst>
        </pc:spChg>
        <pc:spChg chg="add mod">
          <ac:chgData name="FOO Chuan Geng" userId="S::cgfoo.2018@sis.smu.edu.sg::e43d807b-7bdd-43a7-a60e-078960ecf11f" providerId="AD" clId="Web-{3B6FCADF-86D6-409A-A54A-77D4AE0E001A}" dt="2020-11-02T14:44:21.814" v="49" actId="1076"/>
          <ac:spMkLst>
            <pc:docMk/>
            <pc:sldMk cId="1898168344" sldId="260"/>
            <ac:spMk id="29" creationId="{F6B9EAFB-B87E-4F96-A7A2-C704303E7525}"/>
          </ac:spMkLst>
        </pc:spChg>
        <pc:spChg chg="add mod">
          <ac:chgData name="FOO Chuan Geng" userId="S::cgfoo.2018@sis.smu.edu.sg::e43d807b-7bdd-43a7-a60e-078960ecf11f" providerId="AD" clId="Web-{3B6FCADF-86D6-409A-A54A-77D4AE0E001A}" dt="2020-11-02T14:44:28.361" v="52" actId="1076"/>
          <ac:spMkLst>
            <pc:docMk/>
            <pc:sldMk cId="1898168344" sldId="260"/>
            <ac:spMk id="31" creationId="{45165C45-B2F7-44C5-B5E5-47215606166A}"/>
          </ac:spMkLst>
        </pc:spChg>
        <pc:spChg chg="add mod">
          <ac:chgData name="FOO Chuan Geng" userId="S::cgfoo.2018@sis.smu.edu.sg::e43d807b-7bdd-43a7-a60e-078960ecf11f" providerId="AD" clId="Web-{3B6FCADF-86D6-409A-A54A-77D4AE0E001A}" dt="2020-11-02T14:44:32.627" v="53" actId="1076"/>
          <ac:spMkLst>
            <pc:docMk/>
            <pc:sldMk cId="1898168344" sldId="260"/>
            <ac:spMk id="32" creationId="{92723E30-FD86-4552-BD3B-2ED5BBB60E10}"/>
          </ac:spMkLst>
        </pc:spChg>
        <pc:spChg chg="add mod">
          <ac:chgData name="FOO Chuan Geng" userId="S::cgfoo.2018@sis.smu.edu.sg::e43d807b-7bdd-43a7-a60e-078960ecf11f" providerId="AD" clId="Web-{3B6FCADF-86D6-409A-A54A-77D4AE0E001A}" dt="2020-11-02T14:44:46.986" v="57" actId="1076"/>
          <ac:spMkLst>
            <pc:docMk/>
            <pc:sldMk cId="1898168344" sldId="260"/>
            <ac:spMk id="34" creationId="{3A176EEF-AA42-47EF-A862-41D696F4DD49}"/>
          </ac:spMkLst>
        </pc:spChg>
        <pc:picChg chg="mod">
          <ac:chgData name="FOO Chuan Geng" userId="S::cgfoo.2018@sis.smu.edu.sg::e43d807b-7bdd-43a7-a60e-078960ecf11f" providerId="AD" clId="Web-{3B6FCADF-86D6-409A-A54A-77D4AE0E001A}" dt="2020-11-02T14:43:05.705" v="18" actId="1076"/>
          <ac:picMkLst>
            <pc:docMk/>
            <pc:sldMk cId="1898168344" sldId="260"/>
            <ac:picMk id="15" creationId="{70B189A6-872D-4C69-A589-40D433064A7A}"/>
          </ac:picMkLst>
        </pc:picChg>
        <pc:picChg chg="mod">
          <ac:chgData name="FOO Chuan Geng" userId="S::cgfoo.2018@sis.smu.edu.sg::e43d807b-7bdd-43a7-a60e-078960ecf11f" providerId="AD" clId="Web-{3B6FCADF-86D6-409A-A54A-77D4AE0E001A}" dt="2020-11-02T14:43:57.596" v="40" actId="1076"/>
          <ac:picMkLst>
            <pc:docMk/>
            <pc:sldMk cId="1898168344" sldId="260"/>
            <ac:picMk id="17" creationId="{98486050-AB99-42F7-B38B-C1D709749BAE}"/>
          </ac:picMkLst>
        </pc:picChg>
        <pc:picChg chg="mod">
          <ac:chgData name="FOO Chuan Geng" userId="S::cgfoo.2018@sis.smu.edu.sg::e43d807b-7bdd-43a7-a60e-078960ecf11f" providerId="AD" clId="Web-{3B6FCADF-86D6-409A-A54A-77D4AE0E001A}" dt="2020-11-02T14:42:32.221" v="7" actId="14100"/>
          <ac:picMkLst>
            <pc:docMk/>
            <pc:sldMk cId="1898168344" sldId="260"/>
            <ac:picMk id="18" creationId="{BD6C05B6-CCA8-4735-8465-627F5B657449}"/>
          </ac:picMkLst>
        </pc:picChg>
        <pc:picChg chg="mod">
          <ac:chgData name="FOO Chuan Geng" userId="S::cgfoo.2018@sis.smu.edu.sg::e43d807b-7bdd-43a7-a60e-078960ecf11f" providerId="AD" clId="Web-{3B6FCADF-86D6-409A-A54A-77D4AE0E001A}" dt="2020-11-02T14:42:28.674" v="5" actId="14100"/>
          <ac:picMkLst>
            <pc:docMk/>
            <pc:sldMk cId="1898168344" sldId="260"/>
            <ac:picMk id="19" creationId="{EF125051-87DE-4BE5-AC38-13CD1B41D315}"/>
          </ac:picMkLst>
        </pc:picChg>
        <pc:picChg chg="mod">
          <ac:chgData name="FOO Chuan Geng" userId="S::cgfoo.2018@sis.smu.edu.sg::e43d807b-7bdd-43a7-a60e-078960ecf11f" providerId="AD" clId="Web-{3B6FCADF-86D6-409A-A54A-77D4AE0E001A}" dt="2020-11-02T14:43:26.674" v="22" actId="1076"/>
          <ac:picMkLst>
            <pc:docMk/>
            <pc:sldMk cId="1898168344" sldId="260"/>
            <ac:picMk id="24" creationId="{27DEC68E-AAFC-4EDC-A4CE-2A43C2423D62}"/>
          </ac:picMkLst>
        </pc:picChg>
        <pc:picChg chg="mod ord">
          <ac:chgData name="FOO Chuan Geng" userId="S::cgfoo.2018@sis.smu.edu.sg::e43d807b-7bdd-43a7-a60e-078960ecf11f" providerId="AD" clId="Web-{3B6FCADF-86D6-409A-A54A-77D4AE0E001A}" dt="2020-11-02T15:03:30.252" v="290" actId="1076"/>
          <ac:picMkLst>
            <pc:docMk/>
            <pc:sldMk cId="1898168344" sldId="260"/>
            <ac:picMk id="25" creationId="{8C254521-1288-4203-BCDF-380B9EBF831B}"/>
          </ac:picMkLst>
        </pc:picChg>
        <pc:picChg chg="mod">
          <ac:chgData name="FOO Chuan Geng" userId="S::cgfoo.2018@sis.smu.edu.sg::e43d807b-7bdd-43a7-a60e-078960ecf11f" providerId="AD" clId="Web-{3B6FCADF-86D6-409A-A54A-77D4AE0E001A}" dt="2020-11-02T14:42:47.908" v="12" actId="1076"/>
          <ac:picMkLst>
            <pc:docMk/>
            <pc:sldMk cId="1898168344" sldId="260"/>
            <ac:picMk id="27" creationId="{16E3C5E3-E68D-430C-A983-58A08C83FE44}"/>
          </ac:picMkLst>
        </pc:picChg>
        <pc:picChg chg="mod">
          <ac:chgData name="FOO Chuan Geng" userId="S::cgfoo.2018@sis.smu.edu.sg::e43d807b-7bdd-43a7-a60e-078960ecf11f" providerId="AD" clId="Web-{3B6FCADF-86D6-409A-A54A-77D4AE0E001A}" dt="2020-11-02T14:43:00.815" v="17" actId="1076"/>
          <ac:picMkLst>
            <pc:docMk/>
            <pc:sldMk cId="1898168344" sldId="260"/>
            <ac:picMk id="28" creationId="{5F35D509-9B5A-4C6B-A6CA-10E2350F54D4}"/>
          </ac:picMkLst>
        </pc:picChg>
        <pc:picChg chg="mod">
          <ac:chgData name="FOO Chuan Geng" userId="S::cgfoo.2018@sis.smu.edu.sg::e43d807b-7bdd-43a7-a60e-078960ecf11f" providerId="AD" clId="Web-{3B6FCADF-86D6-409A-A54A-77D4AE0E001A}" dt="2020-11-02T14:42:41.846" v="10" actId="14100"/>
          <ac:picMkLst>
            <pc:docMk/>
            <pc:sldMk cId="1898168344" sldId="260"/>
            <ac:picMk id="30" creationId="{3DA6A219-F09F-4B82-935E-E6A13CBB90E6}"/>
          </ac:picMkLst>
        </pc:picChg>
        <pc:picChg chg="mod">
          <ac:chgData name="FOO Chuan Geng" userId="S::cgfoo.2018@sis.smu.edu.sg::e43d807b-7bdd-43a7-a60e-078960ecf11f" providerId="AD" clId="Web-{3B6FCADF-86D6-409A-A54A-77D4AE0E001A}" dt="2020-11-02T14:44:36.330" v="54" actId="1076"/>
          <ac:picMkLst>
            <pc:docMk/>
            <pc:sldMk cId="1898168344" sldId="260"/>
            <ac:picMk id="33" creationId="{1BE84EDF-8684-4A65-BFD6-C9C407483E39}"/>
          </ac:picMkLst>
        </pc:picChg>
      </pc:sldChg>
      <pc:sldChg chg="add del">
        <pc:chgData name="FOO Chuan Geng" userId="S::cgfoo.2018@sis.smu.edu.sg::e43d807b-7bdd-43a7-a60e-078960ecf11f" providerId="AD" clId="Web-{3B6FCADF-86D6-409A-A54A-77D4AE0E001A}" dt="2020-11-02T18:04:43.911" v="1924"/>
        <pc:sldMkLst>
          <pc:docMk/>
          <pc:sldMk cId="1502344330" sldId="271"/>
        </pc:sldMkLst>
      </pc:sldChg>
      <pc:sldChg chg="del">
        <pc:chgData name="FOO Chuan Geng" userId="S::cgfoo.2018@sis.smu.edu.sg::e43d807b-7bdd-43a7-a60e-078960ecf11f" providerId="AD" clId="Web-{3B6FCADF-86D6-409A-A54A-77D4AE0E001A}" dt="2020-11-02T17:41:23.326" v="1411"/>
        <pc:sldMkLst>
          <pc:docMk/>
          <pc:sldMk cId="2375730727" sldId="273"/>
        </pc:sldMkLst>
      </pc:sldChg>
      <pc:sldChg chg="modSp">
        <pc:chgData name="FOO Chuan Geng" userId="S::cgfoo.2018@sis.smu.edu.sg::e43d807b-7bdd-43a7-a60e-078960ecf11f" providerId="AD" clId="Web-{3B6FCADF-86D6-409A-A54A-77D4AE0E001A}" dt="2020-11-02T18:03:30.582" v="1920" actId="20577"/>
        <pc:sldMkLst>
          <pc:docMk/>
          <pc:sldMk cId="856144517" sldId="274"/>
        </pc:sldMkLst>
        <pc:spChg chg="mod">
          <ac:chgData name="FOO Chuan Geng" userId="S::cgfoo.2018@sis.smu.edu.sg::e43d807b-7bdd-43a7-a60e-078960ecf11f" providerId="AD" clId="Web-{3B6FCADF-86D6-409A-A54A-77D4AE0E001A}" dt="2020-11-02T18:03:30.582" v="1920" actId="20577"/>
          <ac:spMkLst>
            <pc:docMk/>
            <pc:sldMk cId="856144517" sldId="274"/>
            <ac:spMk id="3" creationId="{7363C77E-B136-439C-AC8F-13393628616C}"/>
          </ac:spMkLst>
        </pc:spChg>
      </pc:sldChg>
      <pc:sldChg chg="add del">
        <pc:chgData name="FOO Chuan Geng" userId="S::cgfoo.2018@sis.smu.edu.sg::e43d807b-7bdd-43a7-a60e-078960ecf11f" providerId="AD" clId="Web-{3B6FCADF-86D6-409A-A54A-77D4AE0E001A}" dt="2020-11-02T17:41:33.920" v="1414"/>
        <pc:sldMkLst>
          <pc:docMk/>
          <pc:sldMk cId="3941340512" sldId="277"/>
        </pc:sldMkLst>
      </pc:sldChg>
      <pc:sldChg chg="modSp ord modNotes">
        <pc:chgData name="FOO Chuan Geng" userId="S::cgfoo.2018@sis.smu.edu.sg::e43d807b-7bdd-43a7-a60e-078960ecf11f" providerId="AD" clId="Web-{3B6FCADF-86D6-409A-A54A-77D4AE0E001A}" dt="2020-11-02T14:46:02.424" v="134"/>
        <pc:sldMkLst>
          <pc:docMk/>
          <pc:sldMk cId="2624175450" sldId="278"/>
        </pc:sldMkLst>
        <pc:spChg chg="mod">
          <ac:chgData name="FOO Chuan Geng" userId="S::cgfoo.2018@sis.smu.edu.sg::e43d807b-7bdd-43a7-a60e-078960ecf11f" providerId="AD" clId="Web-{3B6FCADF-86D6-409A-A54A-77D4AE0E001A}" dt="2020-11-02T14:45:48.064" v="122" actId="20577"/>
          <ac:spMkLst>
            <pc:docMk/>
            <pc:sldMk cId="2624175450" sldId="278"/>
            <ac:spMk id="2" creationId="{51235D76-44A0-4C88-8677-CBBB14622451}"/>
          </ac:spMkLst>
        </pc:spChg>
      </pc:sldChg>
      <pc:sldChg chg="modSp ord">
        <pc:chgData name="FOO Chuan Geng" userId="S::cgfoo.2018@sis.smu.edu.sg::e43d807b-7bdd-43a7-a60e-078960ecf11f" providerId="AD" clId="Web-{3B6FCADF-86D6-409A-A54A-77D4AE0E001A}" dt="2020-11-02T14:45:58.721" v="133"/>
        <pc:sldMkLst>
          <pc:docMk/>
          <pc:sldMk cId="2195118237" sldId="279"/>
        </pc:sldMkLst>
        <pc:spChg chg="mod">
          <ac:chgData name="FOO Chuan Geng" userId="S::cgfoo.2018@sis.smu.edu.sg::e43d807b-7bdd-43a7-a60e-078960ecf11f" providerId="AD" clId="Web-{3B6FCADF-86D6-409A-A54A-77D4AE0E001A}" dt="2020-11-02T14:45:56.283" v="130" actId="20577"/>
          <ac:spMkLst>
            <pc:docMk/>
            <pc:sldMk cId="2195118237" sldId="279"/>
            <ac:spMk id="2" creationId="{51235D76-44A0-4C88-8677-CBBB14622451}"/>
          </ac:spMkLst>
        </pc:spChg>
      </pc:sldChg>
      <pc:sldChg chg="addSp delSp modSp modNotes">
        <pc:chgData name="FOO Chuan Geng" userId="S::cgfoo.2018@sis.smu.edu.sg::e43d807b-7bdd-43a7-a60e-078960ecf11f" providerId="AD" clId="Web-{3B6FCADF-86D6-409A-A54A-77D4AE0E001A}" dt="2020-11-02T18:02:52.379" v="1822"/>
        <pc:sldMkLst>
          <pc:docMk/>
          <pc:sldMk cId="1743739053" sldId="281"/>
        </pc:sldMkLst>
        <pc:spChg chg="add del">
          <ac:chgData name="FOO Chuan Geng" userId="S::cgfoo.2018@sis.smu.edu.sg::e43d807b-7bdd-43a7-a60e-078960ecf11f" providerId="AD" clId="Web-{3B6FCADF-86D6-409A-A54A-77D4AE0E001A}" dt="2020-11-02T17:51:17.922" v="1497"/>
          <ac:spMkLst>
            <pc:docMk/>
            <pc:sldMk cId="1743739053" sldId="281"/>
            <ac:spMk id="3" creationId="{C807016D-F4A6-4E51-9710-494B81E3DDD3}"/>
          </ac:spMkLst>
        </pc:spChg>
        <pc:spChg chg="mod">
          <ac:chgData name="FOO Chuan Geng" userId="S::cgfoo.2018@sis.smu.edu.sg::e43d807b-7bdd-43a7-a60e-078960ecf11f" providerId="AD" clId="Web-{3B6FCADF-86D6-409A-A54A-77D4AE0E001A}" dt="2020-11-02T15:46:02.529" v="1251" actId="1076"/>
          <ac:spMkLst>
            <pc:docMk/>
            <pc:sldMk cId="1743739053" sldId="281"/>
            <ac:spMk id="12" creationId="{EFC39034-F7B8-48DA-A3E7-905C02860D5E}"/>
          </ac:spMkLst>
        </pc:spChg>
        <pc:spChg chg="add del mod">
          <ac:chgData name="FOO Chuan Geng" userId="S::cgfoo.2018@sis.smu.edu.sg::e43d807b-7bdd-43a7-a60e-078960ecf11f" providerId="AD" clId="Web-{3B6FCADF-86D6-409A-A54A-77D4AE0E001A}" dt="2020-11-02T15:45:55.935" v="1247"/>
          <ac:spMkLst>
            <pc:docMk/>
            <pc:sldMk cId="1743739053" sldId="281"/>
            <ac:spMk id="13" creationId="{F4FA83A8-9071-41F3-83C9-1D6F69D64B6E}"/>
          </ac:spMkLst>
        </pc:spChg>
        <pc:graphicFrameChg chg="add mod ord modGraphic">
          <ac:chgData name="FOO Chuan Geng" userId="S::cgfoo.2018@sis.smu.edu.sg::e43d807b-7bdd-43a7-a60e-078960ecf11f" providerId="AD" clId="Web-{3B6FCADF-86D6-409A-A54A-77D4AE0E001A}" dt="2020-11-02T17:53:46.892" v="1605"/>
          <ac:graphicFrameMkLst>
            <pc:docMk/>
            <pc:sldMk cId="1743739053" sldId="281"/>
            <ac:graphicFrameMk id="16" creationId="{5E747D4A-062A-42FF-912B-C53F80E10FD2}"/>
          </ac:graphicFrameMkLst>
        </pc:graphicFrameChg>
        <pc:graphicFrameChg chg="del">
          <ac:chgData name="FOO Chuan Geng" userId="S::cgfoo.2018@sis.smu.edu.sg::e43d807b-7bdd-43a7-a60e-078960ecf11f" providerId="AD" clId="Web-{3B6FCADF-86D6-409A-A54A-77D4AE0E001A}" dt="2020-11-02T15:45:51.482" v="1246"/>
          <ac:graphicFrameMkLst>
            <pc:docMk/>
            <pc:sldMk cId="1743739053" sldId="281"/>
            <ac:graphicFrameMk id="16" creationId="{D905F914-725B-42DE-90B1-8677CA9EB246}"/>
          </ac:graphicFrameMkLst>
        </pc:graphicFrameChg>
        <pc:picChg chg="add mod">
          <ac:chgData name="FOO Chuan Geng" userId="S::cgfoo.2018@sis.smu.edu.sg::e43d807b-7bdd-43a7-a60e-078960ecf11f" providerId="AD" clId="Web-{3B6FCADF-86D6-409A-A54A-77D4AE0E001A}" dt="2020-11-02T17:53:28.220" v="1550" actId="14100"/>
          <ac:picMkLst>
            <pc:docMk/>
            <pc:sldMk cId="1743739053" sldId="281"/>
            <ac:picMk id="14" creationId="{609FAB12-45FE-4389-8BC8-662B78739EEC}"/>
          </ac:picMkLst>
        </pc:picChg>
        <pc:picChg chg="add mod">
          <ac:chgData name="FOO Chuan Geng" userId="S::cgfoo.2018@sis.smu.edu.sg::e43d807b-7bdd-43a7-a60e-078960ecf11f" providerId="AD" clId="Web-{3B6FCADF-86D6-409A-A54A-77D4AE0E001A}" dt="2020-11-02T17:53:53.626" v="1606" actId="14100"/>
          <ac:picMkLst>
            <pc:docMk/>
            <pc:sldMk cId="1743739053" sldId="281"/>
            <ac:picMk id="15" creationId="{6BE81A5A-BF00-467F-A5D2-63136FFC8B16}"/>
          </ac:picMkLst>
        </pc:picChg>
      </pc:sldChg>
      <pc:sldChg chg="modSp">
        <pc:chgData name="FOO Chuan Geng" userId="S::cgfoo.2018@sis.smu.edu.sg::e43d807b-7bdd-43a7-a60e-078960ecf11f" providerId="AD" clId="Web-{3B6FCADF-86D6-409A-A54A-77D4AE0E001A}" dt="2020-11-02T18:39:47.217" v="2172" actId="20577"/>
        <pc:sldMkLst>
          <pc:docMk/>
          <pc:sldMk cId="805535614" sldId="283"/>
        </pc:sldMkLst>
        <pc:spChg chg="mod">
          <ac:chgData name="FOO Chuan Geng" userId="S::cgfoo.2018@sis.smu.edu.sg::e43d807b-7bdd-43a7-a60e-078960ecf11f" providerId="AD" clId="Web-{3B6FCADF-86D6-409A-A54A-77D4AE0E001A}" dt="2020-11-02T18:39:47.217" v="2172" actId="20577"/>
          <ac:spMkLst>
            <pc:docMk/>
            <pc:sldMk cId="805535614" sldId="283"/>
            <ac:spMk id="24" creationId="{CCB08FA6-F0C6-46B9-8F56-FA268774EC00}"/>
          </ac:spMkLst>
        </pc:spChg>
      </pc:sldChg>
      <pc:sldChg chg="addSp delSp modSp modNotes">
        <pc:chgData name="FOO Chuan Geng" userId="S::cgfoo.2018@sis.smu.edu.sg::e43d807b-7bdd-43a7-a60e-078960ecf11f" providerId="AD" clId="Web-{3B6FCADF-86D6-409A-A54A-77D4AE0E001A}" dt="2020-11-02T18:38:33.014" v="2140"/>
        <pc:sldMkLst>
          <pc:docMk/>
          <pc:sldMk cId="3521565275" sldId="285"/>
        </pc:sldMkLst>
        <pc:spChg chg="add mod">
          <ac:chgData name="FOO Chuan Geng" userId="S::cgfoo.2018@sis.smu.edu.sg::e43d807b-7bdd-43a7-a60e-078960ecf11f" providerId="AD" clId="Web-{3B6FCADF-86D6-409A-A54A-77D4AE0E001A}" dt="2020-11-02T18:38:21.998" v="2138" actId="1076"/>
          <ac:spMkLst>
            <pc:docMk/>
            <pc:sldMk cId="3521565275" sldId="285"/>
            <ac:spMk id="2" creationId="{368F2DEC-D8C0-4A59-AF09-62F767C67AAF}"/>
          </ac:spMkLst>
        </pc:spChg>
        <pc:spChg chg="del">
          <ac:chgData name="FOO Chuan Geng" userId="S::cgfoo.2018@sis.smu.edu.sg::e43d807b-7bdd-43a7-a60e-078960ecf11f" providerId="AD" clId="Web-{3B6FCADF-86D6-409A-A54A-77D4AE0E001A}" dt="2020-11-02T18:38:33.014" v="2140"/>
          <ac:spMkLst>
            <pc:docMk/>
            <pc:sldMk cId="3521565275" sldId="285"/>
            <ac:spMk id="3" creationId="{A5C16920-C93A-4052-8A4D-AE7DA4401E9B}"/>
          </ac:spMkLst>
        </pc:spChg>
        <pc:spChg chg="mod">
          <ac:chgData name="FOO Chuan Geng" userId="S::cgfoo.2018@sis.smu.edu.sg::e43d807b-7bdd-43a7-a60e-078960ecf11f" providerId="AD" clId="Web-{3B6FCADF-86D6-409A-A54A-77D4AE0E001A}" dt="2020-11-02T18:38:24.764" v="2139" actId="1076"/>
          <ac:spMkLst>
            <pc:docMk/>
            <pc:sldMk cId="3521565275" sldId="285"/>
            <ac:spMk id="21" creationId="{4933362D-8ED2-4D1F-B922-F38109B550DC}"/>
          </ac:spMkLst>
        </pc:spChg>
      </pc:sldChg>
      <pc:sldChg chg="addSp delSp modSp">
        <pc:chgData name="FOO Chuan Geng" userId="S::cgfoo.2018@sis.smu.edu.sg::e43d807b-7bdd-43a7-a60e-078960ecf11f" providerId="AD" clId="Web-{3B6FCADF-86D6-409A-A54A-77D4AE0E001A}" dt="2020-11-02T15:25:43.343" v="573"/>
        <pc:sldMkLst>
          <pc:docMk/>
          <pc:sldMk cId="124365119" sldId="288"/>
        </pc:sldMkLst>
        <pc:spChg chg="add del">
          <ac:chgData name="FOO Chuan Geng" userId="S::cgfoo.2018@sis.smu.edu.sg::e43d807b-7bdd-43a7-a60e-078960ecf11f" providerId="AD" clId="Web-{3B6FCADF-86D6-409A-A54A-77D4AE0E001A}" dt="2020-11-02T15:20:48.718" v="418"/>
          <ac:spMkLst>
            <pc:docMk/>
            <pc:sldMk cId="124365119" sldId="288"/>
            <ac:spMk id="3" creationId="{3B870655-87C3-426A-A05F-EC5C0760D47E}"/>
          </ac:spMkLst>
        </pc:spChg>
        <pc:spChg chg="add del">
          <ac:chgData name="FOO Chuan Geng" userId="S::cgfoo.2018@sis.smu.edu.sg::e43d807b-7bdd-43a7-a60e-078960ecf11f" providerId="AD" clId="Web-{3B6FCADF-86D6-409A-A54A-77D4AE0E001A}" dt="2020-11-02T15:25:43.343" v="573"/>
          <ac:spMkLst>
            <pc:docMk/>
            <pc:sldMk cId="124365119" sldId="288"/>
            <ac:spMk id="6" creationId="{0D2E2CC3-A0EA-49EB-A52F-3D75DCC815C3}"/>
          </ac:spMkLst>
        </pc:spChg>
        <pc:picChg chg="add del mod ord">
          <ac:chgData name="FOO Chuan Geng" userId="S::cgfoo.2018@sis.smu.edu.sg::e43d807b-7bdd-43a7-a60e-078960ecf11f" providerId="AD" clId="Web-{3B6FCADF-86D6-409A-A54A-77D4AE0E001A}" dt="2020-11-02T15:20:48.718" v="418"/>
          <ac:picMkLst>
            <pc:docMk/>
            <pc:sldMk cId="124365119" sldId="288"/>
            <ac:picMk id="4" creationId="{C00EE0E9-6BE4-4DF1-843E-428D388342D1}"/>
          </ac:picMkLst>
        </pc:picChg>
      </pc:sldChg>
      <pc:sldChg chg="addSp delSp modSp modNotes">
        <pc:chgData name="FOO Chuan Geng" userId="S::cgfoo.2018@sis.smu.edu.sg::e43d807b-7bdd-43a7-a60e-078960ecf11f" providerId="AD" clId="Web-{3B6FCADF-86D6-409A-A54A-77D4AE0E001A}" dt="2020-11-02T18:06:19.333" v="1962"/>
        <pc:sldMkLst>
          <pc:docMk/>
          <pc:sldMk cId="546817123" sldId="290"/>
        </pc:sldMkLst>
        <pc:spChg chg="mod">
          <ac:chgData name="FOO Chuan Geng" userId="S::cgfoo.2018@sis.smu.edu.sg::e43d807b-7bdd-43a7-a60e-078960ecf11f" providerId="AD" clId="Web-{3B6FCADF-86D6-409A-A54A-77D4AE0E001A}" dt="2020-11-02T15:06:37.407" v="335" actId="1076"/>
          <ac:spMkLst>
            <pc:docMk/>
            <pc:sldMk cId="546817123" sldId="290"/>
            <ac:spMk id="2" creationId="{51235D76-44A0-4C88-8677-CBBB14622451}"/>
          </ac:spMkLst>
        </pc:spChg>
        <pc:spChg chg="mod">
          <ac:chgData name="FOO Chuan Geng" userId="S::cgfoo.2018@sis.smu.edu.sg::e43d807b-7bdd-43a7-a60e-078960ecf11f" providerId="AD" clId="Web-{3B6FCADF-86D6-409A-A54A-77D4AE0E001A}" dt="2020-11-02T18:06:10.802" v="1934" actId="20577"/>
          <ac:spMkLst>
            <pc:docMk/>
            <pc:sldMk cId="546817123" sldId="290"/>
            <ac:spMk id="16" creationId="{312F7BFB-FFCE-42C2-97EA-802893B1EB57}"/>
          </ac:spMkLst>
        </pc:spChg>
        <pc:picChg chg="add mod">
          <ac:chgData name="FOO Chuan Geng" userId="S::cgfoo.2018@sis.smu.edu.sg::e43d807b-7bdd-43a7-a60e-078960ecf11f" providerId="AD" clId="Web-{3B6FCADF-86D6-409A-A54A-77D4AE0E001A}" dt="2020-11-02T15:15:27.750" v="409" actId="14100"/>
          <ac:picMkLst>
            <pc:docMk/>
            <pc:sldMk cId="546817123" sldId="290"/>
            <ac:picMk id="12" creationId="{60DE5555-B43E-4227-B1C5-EAE12E529D29}"/>
          </ac:picMkLst>
        </pc:picChg>
        <pc:picChg chg="add del mod">
          <ac:chgData name="FOO Chuan Geng" userId="S::cgfoo.2018@sis.smu.edu.sg::e43d807b-7bdd-43a7-a60e-078960ecf11f" providerId="AD" clId="Web-{3B6FCADF-86D6-409A-A54A-77D4AE0E001A}" dt="2020-11-02T15:08:28.235" v="350"/>
          <ac:picMkLst>
            <pc:docMk/>
            <pc:sldMk cId="546817123" sldId="290"/>
            <ac:picMk id="13" creationId="{886DB937-F4A6-4CDA-9FBD-B6F0019BABB0}"/>
          </ac:picMkLst>
        </pc:picChg>
        <pc:picChg chg="add mod">
          <ac:chgData name="FOO Chuan Geng" userId="S::cgfoo.2018@sis.smu.edu.sg::e43d807b-7bdd-43a7-a60e-078960ecf11f" providerId="AD" clId="Web-{3B6FCADF-86D6-409A-A54A-77D4AE0E001A}" dt="2020-11-02T15:15:24.812" v="408" actId="14100"/>
          <ac:picMkLst>
            <pc:docMk/>
            <pc:sldMk cId="546817123" sldId="290"/>
            <ac:picMk id="15" creationId="{C9FD55B9-77E4-4663-B7E6-02A8491C255A}"/>
          </ac:picMkLst>
        </pc:picChg>
        <pc:picChg chg="add mod">
          <ac:chgData name="FOO Chuan Geng" userId="S::cgfoo.2018@sis.smu.edu.sg::e43d807b-7bdd-43a7-a60e-078960ecf11f" providerId="AD" clId="Web-{3B6FCADF-86D6-409A-A54A-77D4AE0E001A}" dt="2020-11-02T17:00:35.335" v="1264" actId="1076"/>
          <ac:picMkLst>
            <pc:docMk/>
            <pc:sldMk cId="546817123" sldId="290"/>
            <ac:picMk id="17" creationId="{D9B51951-1D03-410C-B206-B8BC8FE09749}"/>
          </ac:picMkLst>
        </pc:picChg>
      </pc:sldChg>
      <pc:sldChg chg="addSp modSp">
        <pc:chgData name="FOO Chuan Geng" userId="S::cgfoo.2018@sis.smu.edu.sg::e43d807b-7bdd-43a7-a60e-078960ecf11f" providerId="AD" clId="Web-{3B6FCADF-86D6-409A-A54A-77D4AE0E001A}" dt="2020-11-02T17:51:25.641" v="1498" actId="1076"/>
        <pc:sldMkLst>
          <pc:docMk/>
          <pc:sldMk cId="3211137429" sldId="291"/>
        </pc:sldMkLst>
        <pc:spChg chg="add mod">
          <ac:chgData name="FOO Chuan Geng" userId="S::cgfoo.2018@sis.smu.edu.sg::e43d807b-7bdd-43a7-a60e-078960ecf11f" providerId="AD" clId="Web-{3B6FCADF-86D6-409A-A54A-77D4AE0E001A}" dt="2020-11-02T17:49:45.078" v="1473" actId="1076"/>
          <ac:spMkLst>
            <pc:docMk/>
            <pc:sldMk cId="3211137429" sldId="291"/>
            <ac:spMk id="4" creationId="{5B1E80BE-050F-4A83-B6B9-074247036F69}"/>
          </ac:spMkLst>
        </pc:spChg>
        <pc:spChg chg="add mod">
          <ac:chgData name="FOO Chuan Geng" userId="S::cgfoo.2018@sis.smu.edu.sg::e43d807b-7bdd-43a7-a60e-078960ecf11f" providerId="AD" clId="Web-{3B6FCADF-86D6-409A-A54A-77D4AE0E001A}" dt="2020-11-02T17:49:53.453" v="1476" actId="1076"/>
          <ac:spMkLst>
            <pc:docMk/>
            <pc:sldMk cId="3211137429" sldId="291"/>
            <ac:spMk id="29" creationId="{F6979B9C-7D8B-4D67-83E0-473843AC2F36}"/>
          </ac:spMkLst>
        </pc:spChg>
        <pc:spChg chg="add mod">
          <ac:chgData name="FOO Chuan Geng" userId="S::cgfoo.2018@sis.smu.edu.sg::e43d807b-7bdd-43a7-a60e-078960ecf11f" providerId="AD" clId="Web-{3B6FCADF-86D6-409A-A54A-77D4AE0E001A}" dt="2020-11-02T17:50:03.469" v="1479" actId="1076"/>
          <ac:spMkLst>
            <pc:docMk/>
            <pc:sldMk cId="3211137429" sldId="291"/>
            <ac:spMk id="30" creationId="{C4374F74-CB94-4DDF-A954-5CCC6631AE9F}"/>
          </ac:spMkLst>
        </pc:spChg>
        <pc:spChg chg="add mod">
          <ac:chgData name="FOO Chuan Geng" userId="S::cgfoo.2018@sis.smu.edu.sg::e43d807b-7bdd-43a7-a60e-078960ecf11f" providerId="AD" clId="Web-{3B6FCADF-86D6-409A-A54A-77D4AE0E001A}" dt="2020-11-02T17:50:45.969" v="1492" actId="14100"/>
          <ac:spMkLst>
            <pc:docMk/>
            <pc:sldMk cId="3211137429" sldId="291"/>
            <ac:spMk id="31" creationId="{74F377A7-E8A6-4BD9-A63F-6C2C076C2AFC}"/>
          </ac:spMkLst>
        </pc:spChg>
        <pc:picChg chg="mod">
          <ac:chgData name="FOO Chuan Geng" userId="S::cgfoo.2018@sis.smu.edu.sg::e43d807b-7bdd-43a7-a60e-078960ecf11f" providerId="AD" clId="Web-{3B6FCADF-86D6-409A-A54A-77D4AE0E001A}" dt="2020-11-02T17:51:25.641" v="1498" actId="1076"/>
          <ac:picMkLst>
            <pc:docMk/>
            <pc:sldMk cId="3211137429" sldId="291"/>
            <ac:picMk id="20" creationId="{DFFD4B5F-9B24-485C-87F3-1F3434481A3E}"/>
          </ac:picMkLst>
        </pc:picChg>
      </pc:sldChg>
      <pc:sldChg chg="addSp modSp">
        <pc:chgData name="FOO Chuan Geng" userId="S::cgfoo.2018@sis.smu.edu.sg::e43d807b-7bdd-43a7-a60e-078960ecf11f" providerId="AD" clId="Web-{3B6FCADF-86D6-409A-A54A-77D4AE0E001A}" dt="2020-11-02T17:54:31.986" v="1633" actId="1076"/>
        <pc:sldMkLst>
          <pc:docMk/>
          <pc:sldMk cId="1742560115" sldId="293"/>
        </pc:sldMkLst>
        <pc:spChg chg="add">
          <ac:chgData name="FOO Chuan Geng" userId="S::cgfoo.2018@sis.smu.edu.sg::e43d807b-7bdd-43a7-a60e-078960ecf11f" providerId="AD" clId="Web-{3B6FCADF-86D6-409A-A54A-77D4AE0E001A}" dt="2020-11-02T17:54:24.705" v="1624"/>
          <ac:spMkLst>
            <pc:docMk/>
            <pc:sldMk cId="1742560115" sldId="293"/>
            <ac:spMk id="2" creationId="{71AF4EE6-0B79-456B-B73B-569B44AD303F}"/>
          </ac:spMkLst>
        </pc:spChg>
        <pc:spChg chg="add">
          <ac:chgData name="FOO Chuan Geng" userId="S::cgfoo.2018@sis.smu.edu.sg::e43d807b-7bdd-43a7-a60e-078960ecf11f" providerId="AD" clId="Web-{3B6FCADF-86D6-409A-A54A-77D4AE0E001A}" dt="2020-11-02T17:54:24.720" v="1625"/>
          <ac:spMkLst>
            <pc:docMk/>
            <pc:sldMk cId="1742560115" sldId="293"/>
            <ac:spMk id="3" creationId="{F194F8F5-D494-4D88-A0C6-3BC907849CF1}"/>
          </ac:spMkLst>
        </pc:spChg>
        <pc:spChg chg="add">
          <ac:chgData name="FOO Chuan Geng" userId="S::cgfoo.2018@sis.smu.edu.sg::e43d807b-7bdd-43a7-a60e-078960ecf11f" providerId="AD" clId="Web-{3B6FCADF-86D6-409A-A54A-77D4AE0E001A}" dt="2020-11-02T17:54:24.736" v="1626"/>
          <ac:spMkLst>
            <pc:docMk/>
            <pc:sldMk cId="1742560115" sldId="293"/>
            <ac:spMk id="4" creationId="{B30EF9E8-938B-421E-8E11-EAC9B1FBB564}"/>
          </ac:spMkLst>
        </pc:spChg>
        <pc:spChg chg="add">
          <ac:chgData name="FOO Chuan Geng" userId="S::cgfoo.2018@sis.smu.edu.sg::e43d807b-7bdd-43a7-a60e-078960ecf11f" providerId="AD" clId="Web-{3B6FCADF-86D6-409A-A54A-77D4AE0E001A}" dt="2020-11-02T17:54:24.736" v="1627"/>
          <ac:spMkLst>
            <pc:docMk/>
            <pc:sldMk cId="1742560115" sldId="293"/>
            <ac:spMk id="7" creationId="{67F9D0EE-D4F5-4580-9345-04D476445419}"/>
          </ac:spMkLst>
        </pc:spChg>
        <pc:spChg chg="add">
          <ac:chgData name="FOO Chuan Geng" userId="S::cgfoo.2018@sis.smu.edu.sg::e43d807b-7bdd-43a7-a60e-078960ecf11f" providerId="AD" clId="Web-{3B6FCADF-86D6-409A-A54A-77D4AE0E001A}" dt="2020-11-02T17:54:24.751" v="1628"/>
          <ac:spMkLst>
            <pc:docMk/>
            <pc:sldMk cId="1742560115" sldId="293"/>
            <ac:spMk id="9" creationId="{72D79D46-0B46-46BA-BA1E-E0526DF3F506}"/>
          </ac:spMkLst>
        </pc:spChg>
        <pc:spChg chg="add">
          <ac:chgData name="FOO Chuan Geng" userId="S::cgfoo.2018@sis.smu.edu.sg::e43d807b-7bdd-43a7-a60e-078960ecf11f" providerId="AD" clId="Web-{3B6FCADF-86D6-409A-A54A-77D4AE0E001A}" dt="2020-11-02T17:54:24.767" v="1629"/>
          <ac:spMkLst>
            <pc:docMk/>
            <pc:sldMk cId="1742560115" sldId="293"/>
            <ac:spMk id="11" creationId="{66B97525-F253-4568-AF0D-EF4B0B2678C6}"/>
          </ac:spMkLst>
        </pc:spChg>
        <pc:spChg chg="add">
          <ac:chgData name="FOO Chuan Geng" userId="S::cgfoo.2018@sis.smu.edu.sg::e43d807b-7bdd-43a7-a60e-078960ecf11f" providerId="AD" clId="Web-{3B6FCADF-86D6-409A-A54A-77D4AE0E001A}" dt="2020-11-02T17:54:24.767" v="1630"/>
          <ac:spMkLst>
            <pc:docMk/>
            <pc:sldMk cId="1742560115" sldId="293"/>
            <ac:spMk id="19" creationId="{2CF7E678-3FF2-4A7C-9946-DF5FACF59410}"/>
          </ac:spMkLst>
        </pc:spChg>
        <pc:spChg chg="add">
          <ac:chgData name="FOO Chuan Geng" userId="S::cgfoo.2018@sis.smu.edu.sg::e43d807b-7bdd-43a7-a60e-078960ecf11f" providerId="AD" clId="Web-{3B6FCADF-86D6-409A-A54A-77D4AE0E001A}" dt="2020-11-02T17:54:24.783" v="1631"/>
          <ac:spMkLst>
            <pc:docMk/>
            <pc:sldMk cId="1742560115" sldId="293"/>
            <ac:spMk id="21" creationId="{38DD272E-1AC8-4444-94B7-09C611F838F2}"/>
          </ac:spMkLst>
        </pc:spChg>
        <pc:picChg chg="mod">
          <ac:chgData name="FOO Chuan Geng" userId="S::cgfoo.2018@sis.smu.edu.sg::e43d807b-7bdd-43a7-a60e-078960ecf11f" providerId="AD" clId="Web-{3B6FCADF-86D6-409A-A54A-77D4AE0E001A}" dt="2020-11-02T17:54:31.986" v="1633" actId="1076"/>
          <ac:picMkLst>
            <pc:docMk/>
            <pc:sldMk cId="1742560115" sldId="293"/>
            <ac:picMk id="5" creationId="{21CF7AFD-071A-487B-A48C-96C57B11CACD}"/>
          </ac:picMkLst>
        </pc:picChg>
        <pc:picChg chg="mod">
          <ac:chgData name="FOO Chuan Geng" userId="S::cgfoo.2018@sis.smu.edu.sg::e43d807b-7bdd-43a7-a60e-078960ecf11f" providerId="AD" clId="Web-{3B6FCADF-86D6-409A-A54A-77D4AE0E001A}" dt="2020-11-02T15:26:16.359" v="575" actId="1076"/>
          <ac:picMkLst>
            <pc:docMk/>
            <pc:sldMk cId="1742560115" sldId="293"/>
            <ac:picMk id="13" creationId="{1268C9CC-108C-4E67-97EA-7A634A6C97EF}"/>
          </ac:picMkLst>
        </pc:picChg>
        <pc:picChg chg="mod">
          <ac:chgData name="FOO Chuan Geng" userId="S::cgfoo.2018@sis.smu.edu.sg::e43d807b-7bdd-43a7-a60e-078960ecf11f" providerId="AD" clId="Web-{3B6FCADF-86D6-409A-A54A-77D4AE0E001A}" dt="2020-11-02T17:54:29.814" v="1632" actId="1076"/>
          <ac:picMkLst>
            <pc:docMk/>
            <pc:sldMk cId="1742560115" sldId="293"/>
            <ac:picMk id="17" creationId="{69889B54-3296-431D-814F-C1442C4104FA}"/>
          </ac:picMkLst>
        </pc:picChg>
      </pc:sldChg>
      <pc:sldChg chg="addSp modSp modNotes">
        <pc:chgData name="FOO Chuan Geng" userId="S::cgfoo.2018@sis.smu.edu.sg::e43d807b-7bdd-43a7-a60e-078960ecf11f" providerId="AD" clId="Web-{3B6FCADF-86D6-409A-A54A-77D4AE0E001A}" dt="2020-11-02T18:06:56.114" v="1969" actId="1076"/>
        <pc:sldMkLst>
          <pc:docMk/>
          <pc:sldMk cId="4099069087" sldId="295"/>
        </pc:sldMkLst>
        <pc:spChg chg="mod">
          <ac:chgData name="FOO Chuan Geng" userId="S::cgfoo.2018@sis.smu.edu.sg::e43d807b-7bdd-43a7-a60e-078960ecf11f" providerId="AD" clId="Web-{3B6FCADF-86D6-409A-A54A-77D4AE0E001A}" dt="2020-11-02T18:06:48.989" v="1966" actId="1076"/>
          <ac:spMkLst>
            <pc:docMk/>
            <pc:sldMk cId="4099069087" sldId="295"/>
            <ac:spMk id="2" creationId="{23563691-F973-4709-8FB2-DFAC47BDF6C7}"/>
          </ac:spMkLst>
        </pc:spChg>
        <pc:spChg chg="mod">
          <ac:chgData name="FOO Chuan Geng" userId="S::cgfoo.2018@sis.smu.edu.sg::e43d807b-7bdd-43a7-a60e-078960ecf11f" providerId="AD" clId="Web-{3B6FCADF-86D6-409A-A54A-77D4AE0E001A}" dt="2020-11-02T18:06:52.036" v="1967" actId="1076"/>
          <ac:spMkLst>
            <pc:docMk/>
            <pc:sldMk cId="4099069087" sldId="295"/>
            <ac:spMk id="3" creationId="{309FD1D9-D8F8-4D04-A3B4-3D2E82B11E3E}"/>
          </ac:spMkLst>
        </pc:spChg>
        <pc:picChg chg="add mod">
          <ac:chgData name="FOO Chuan Geng" userId="S::cgfoo.2018@sis.smu.edu.sg::e43d807b-7bdd-43a7-a60e-078960ecf11f" providerId="AD" clId="Web-{3B6FCADF-86D6-409A-A54A-77D4AE0E001A}" dt="2020-11-02T18:06:56.114" v="1969" actId="1076"/>
          <ac:picMkLst>
            <pc:docMk/>
            <pc:sldMk cId="4099069087" sldId="295"/>
            <ac:picMk id="13" creationId="{3B43383D-BA30-4B10-864C-D44ECBDEDA90}"/>
          </ac:picMkLst>
        </pc:picChg>
      </pc:sldChg>
      <pc:sldChg chg="addSp delSp modSp">
        <pc:chgData name="FOO Chuan Geng" userId="S::cgfoo.2018@sis.smu.edu.sg::e43d807b-7bdd-43a7-a60e-078960ecf11f" providerId="AD" clId="Web-{3B6FCADF-86D6-409A-A54A-77D4AE0E001A}" dt="2020-11-02T17:58:34.346" v="1698" actId="20577"/>
        <pc:sldMkLst>
          <pc:docMk/>
          <pc:sldMk cId="2611429253" sldId="296"/>
        </pc:sldMkLst>
        <pc:spChg chg="del mod">
          <ac:chgData name="FOO Chuan Geng" userId="S::cgfoo.2018@sis.smu.edu.sg::e43d807b-7bdd-43a7-a60e-078960ecf11f" providerId="AD" clId="Web-{3B6FCADF-86D6-409A-A54A-77D4AE0E001A}" dt="2020-11-02T15:42:00.701" v="981"/>
          <ac:spMkLst>
            <pc:docMk/>
            <pc:sldMk cId="2611429253" sldId="296"/>
            <ac:spMk id="2" creationId="{4A36C432-7351-4ED3-97B3-79F003DD8ABB}"/>
          </ac:spMkLst>
        </pc:spChg>
        <pc:spChg chg="add mod">
          <ac:chgData name="FOO Chuan Geng" userId="S::cgfoo.2018@sis.smu.edu.sg::e43d807b-7bdd-43a7-a60e-078960ecf11f" providerId="AD" clId="Web-{3B6FCADF-86D6-409A-A54A-77D4AE0E001A}" dt="2020-11-02T17:58:22.378" v="1673" actId="1076"/>
          <ac:spMkLst>
            <pc:docMk/>
            <pc:sldMk cId="2611429253" sldId="296"/>
            <ac:spMk id="2" creationId="{F5750711-0A83-42DD-A53B-540E334A2549}"/>
          </ac:spMkLst>
        </pc:spChg>
        <pc:spChg chg="del">
          <ac:chgData name="FOO Chuan Geng" userId="S::cgfoo.2018@sis.smu.edu.sg::e43d807b-7bdd-43a7-a60e-078960ecf11f" providerId="AD" clId="Web-{3B6FCADF-86D6-409A-A54A-77D4AE0E001A}" dt="2020-11-02T17:02:34.976" v="1270"/>
          <ac:spMkLst>
            <pc:docMk/>
            <pc:sldMk cId="2611429253" sldId="296"/>
            <ac:spMk id="3" creationId="{5F19B4A0-F65B-456B-9A25-594872B36B1E}"/>
          </ac:spMkLst>
        </pc:spChg>
        <pc:spChg chg="add mod">
          <ac:chgData name="FOO Chuan Geng" userId="S::cgfoo.2018@sis.smu.edu.sg::e43d807b-7bdd-43a7-a60e-078960ecf11f" providerId="AD" clId="Web-{3B6FCADF-86D6-409A-A54A-77D4AE0E001A}" dt="2020-11-02T17:58:22.487" v="1681" actId="1076"/>
          <ac:spMkLst>
            <pc:docMk/>
            <pc:sldMk cId="2611429253" sldId="296"/>
            <ac:spMk id="4" creationId="{24CB323A-58A3-4C3C-8346-65070D77156D}"/>
          </ac:spMkLst>
        </pc:spChg>
        <pc:spChg chg="add del mod">
          <ac:chgData name="FOO Chuan Geng" userId="S::cgfoo.2018@sis.smu.edu.sg::e43d807b-7bdd-43a7-a60e-078960ecf11f" providerId="AD" clId="Web-{3B6FCADF-86D6-409A-A54A-77D4AE0E001A}" dt="2020-11-02T17:56:16.895" v="1657"/>
          <ac:spMkLst>
            <pc:docMk/>
            <pc:sldMk cId="2611429253" sldId="296"/>
            <ac:spMk id="5" creationId="{ACFF5537-490B-429C-8CD5-81FB4E2A3EA0}"/>
          </ac:spMkLst>
        </pc:spChg>
        <pc:spChg chg="mod">
          <ac:chgData name="FOO Chuan Geng" userId="S::cgfoo.2018@sis.smu.edu.sg::e43d807b-7bdd-43a7-a60e-078960ecf11f" providerId="AD" clId="Web-{3B6FCADF-86D6-409A-A54A-77D4AE0E001A}" dt="2020-11-02T17:55:40.033" v="1640" actId="1076"/>
          <ac:spMkLst>
            <pc:docMk/>
            <pc:sldMk cId="2611429253" sldId="296"/>
            <ac:spMk id="11" creationId="{392855DC-FB3F-4813-9E94-D600BBB2FAA1}"/>
          </ac:spMkLst>
        </pc:spChg>
        <pc:spChg chg="add mod">
          <ac:chgData name="FOO Chuan Geng" userId="S::cgfoo.2018@sis.smu.edu.sg::e43d807b-7bdd-43a7-a60e-078960ecf11f" providerId="AD" clId="Web-{3B6FCADF-86D6-409A-A54A-77D4AE0E001A}" dt="2020-11-02T17:58:22.393" v="1674" actId="1076"/>
          <ac:spMkLst>
            <pc:docMk/>
            <pc:sldMk cId="2611429253" sldId="296"/>
            <ac:spMk id="14" creationId="{FE2F84CF-4F63-4417-8D1E-4C81265C01D0}"/>
          </ac:spMkLst>
        </pc:spChg>
        <pc:spChg chg="add mod">
          <ac:chgData name="FOO Chuan Geng" userId="S::cgfoo.2018@sis.smu.edu.sg::e43d807b-7bdd-43a7-a60e-078960ecf11f" providerId="AD" clId="Web-{3B6FCADF-86D6-409A-A54A-77D4AE0E001A}" dt="2020-11-02T17:58:22.409" v="1675" actId="1076"/>
          <ac:spMkLst>
            <pc:docMk/>
            <pc:sldMk cId="2611429253" sldId="296"/>
            <ac:spMk id="15" creationId="{4D2C9790-9250-4141-9F6A-AD8CCA3FABCB}"/>
          </ac:spMkLst>
        </pc:spChg>
        <pc:spChg chg="add mod">
          <ac:chgData name="FOO Chuan Geng" userId="S::cgfoo.2018@sis.smu.edu.sg::e43d807b-7bdd-43a7-a60e-078960ecf11f" providerId="AD" clId="Web-{3B6FCADF-86D6-409A-A54A-77D4AE0E001A}" dt="2020-11-02T17:58:22.424" v="1676" actId="1076"/>
          <ac:spMkLst>
            <pc:docMk/>
            <pc:sldMk cId="2611429253" sldId="296"/>
            <ac:spMk id="16" creationId="{F1DA3C73-65B1-4F08-BA6A-4F7EC448487C}"/>
          </ac:spMkLst>
        </pc:spChg>
        <pc:spChg chg="add mod">
          <ac:chgData name="FOO Chuan Geng" userId="S::cgfoo.2018@sis.smu.edu.sg::e43d807b-7bdd-43a7-a60e-078960ecf11f" providerId="AD" clId="Web-{3B6FCADF-86D6-409A-A54A-77D4AE0E001A}" dt="2020-11-02T17:58:22.503" v="1682" actId="1076"/>
          <ac:spMkLst>
            <pc:docMk/>
            <pc:sldMk cId="2611429253" sldId="296"/>
            <ac:spMk id="20" creationId="{EF00A2E0-030D-4485-84A4-2FB59372141D}"/>
          </ac:spMkLst>
        </pc:spChg>
        <pc:spChg chg="add mod">
          <ac:chgData name="FOO Chuan Geng" userId="S::cgfoo.2018@sis.smu.edu.sg::e43d807b-7bdd-43a7-a60e-078960ecf11f" providerId="AD" clId="Web-{3B6FCADF-86D6-409A-A54A-77D4AE0E001A}" dt="2020-11-02T17:58:22.503" v="1683" actId="1076"/>
          <ac:spMkLst>
            <pc:docMk/>
            <pc:sldMk cId="2611429253" sldId="296"/>
            <ac:spMk id="21" creationId="{861D028D-46EA-40B3-821D-11BB3EC26863}"/>
          </ac:spMkLst>
        </pc:spChg>
        <pc:spChg chg="add mod">
          <ac:chgData name="FOO Chuan Geng" userId="S::cgfoo.2018@sis.smu.edu.sg::e43d807b-7bdd-43a7-a60e-078960ecf11f" providerId="AD" clId="Web-{3B6FCADF-86D6-409A-A54A-77D4AE0E001A}" dt="2020-11-02T17:58:22.518" v="1684" actId="1076"/>
          <ac:spMkLst>
            <pc:docMk/>
            <pc:sldMk cId="2611429253" sldId="296"/>
            <ac:spMk id="22" creationId="{2BEE93FF-EA30-44DE-A274-A1EA56AFC48C}"/>
          </ac:spMkLst>
        </pc:spChg>
        <pc:spChg chg="add mod">
          <ac:chgData name="FOO Chuan Geng" userId="S::cgfoo.2018@sis.smu.edu.sg::e43d807b-7bdd-43a7-a60e-078960ecf11f" providerId="AD" clId="Web-{3B6FCADF-86D6-409A-A54A-77D4AE0E001A}" dt="2020-11-02T17:58:22.534" v="1685" actId="1076"/>
          <ac:spMkLst>
            <pc:docMk/>
            <pc:sldMk cId="2611429253" sldId="296"/>
            <ac:spMk id="23" creationId="{A1EA8B90-3502-4158-9E9E-85435462B15D}"/>
          </ac:spMkLst>
        </pc:spChg>
        <pc:spChg chg="add mod">
          <ac:chgData name="FOO Chuan Geng" userId="S::cgfoo.2018@sis.smu.edu.sg::e43d807b-7bdd-43a7-a60e-078960ecf11f" providerId="AD" clId="Web-{3B6FCADF-86D6-409A-A54A-77D4AE0E001A}" dt="2020-11-02T17:58:34.346" v="1698" actId="20577"/>
          <ac:spMkLst>
            <pc:docMk/>
            <pc:sldMk cId="2611429253" sldId="296"/>
            <ac:spMk id="24" creationId="{16D9D696-2576-4CDE-8557-EA3D1D6A56C7}"/>
          </ac:spMkLst>
        </pc:spChg>
        <pc:cxnChg chg="add mod">
          <ac:chgData name="FOO Chuan Geng" userId="S::cgfoo.2018@sis.smu.edu.sg::e43d807b-7bdd-43a7-a60e-078960ecf11f" providerId="AD" clId="Web-{3B6FCADF-86D6-409A-A54A-77D4AE0E001A}" dt="2020-11-02T17:58:22.424" v="1677" actId="1076"/>
          <ac:cxnSpMkLst>
            <pc:docMk/>
            <pc:sldMk cId="2611429253" sldId="296"/>
            <ac:cxnSpMk id="3" creationId="{ADA1F4BE-0815-4437-8C75-50DD89080A68}"/>
          </ac:cxnSpMkLst>
        </pc:cxnChg>
        <pc:cxnChg chg="add mod">
          <ac:chgData name="FOO Chuan Geng" userId="S::cgfoo.2018@sis.smu.edu.sg::e43d807b-7bdd-43a7-a60e-078960ecf11f" providerId="AD" clId="Web-{3B6FCADF-86D6-409A-A54A-77D4AE0E001A}" dt="2020-11-02T17:58:22.440" v="1678" actId="1076"/>
          <ac:cxnSpMkLst>
            <pc:docMk/>
            <pc:sldMk cId="2611429253" sldId="296"/>
            <ac:cxnSpMk id="17" creationId="{F6E4CB52-51C5-44E8-B357-306EAF0CA80A}"/>
          </ac:cxnSpMkLst>
        </pc:cxnChg>
        <pc:cxnChg chg="add mod">
          <ac:chgData name="FOO Chuan Geng" userId="S::cgfoo.2018@sis.smu.edu.sg::e43d807b-7bdd-43a7-a60e-078960ecf11f" providerId="AD" clId="Web-{3B6FCADF-86D6-409A-A54A-77D4AE0E001A}" dt="2020-11-02T17:58:22.456" v="1679" actId="1076"/>
          <ac:cxnSpMkLst>
            <pc:docMk/>
            <pc:sldMk cId="2611429253" sldId="296"/>
            <ac:cxnSpMk id="18" creationId="{4915BFA5-B153-4326-85C1-478B80E49EB4}"/>
          </ac:cxnSpMkLst>
        </pc:cxnChg>
        <pc:cxnChg chg="add mod">
          <ac:chgData name="FOO Chuan Geng" userId="S::cgfoo.2018@sis.smu.edu.sg::e43d807b-7bdd-43a7-a60e-078960ecf11f" providerId="AD" clId="Web-{3B6FCADF-86D6-409A-A54A-77D4AE0E001A}" dt="2020-11-02T17:58:22.471" v="1680" actId="1076"/>
          <ac:cxnSpMkLst>
            <pc:docMk/>
            <pc:sldMk cId="2611429253" sldId="296"/>
            <ac:cxnSpMk id="19" creationId="{9B35859D-34E5-4695-9E3F-C2AB68B305F6}"/>
          </ac:cxnSpMkLst>
        </pc:cxnChg>
      </pc:sldChg>
      <pc:sldChg chg="addSp delSp modSp new modNotes">
        <pc:chgData name="FOO Chuan Geng" userId="S::cgfoo.2018@sis.smu.edu.sg::e43d807b-7bdd-43a7-a60e-078960ecf11f" providerId="AD" clId="Web-{3B6FCADF-86D6-409A-A54A-77D4AE0E001A}" dt="2020-11-02T18:06:21.630" v="1963"/>
        <pc:sldMkLst>
          <pc:docMk/>
          <pc:sldMk cId="952503360" sldId="298"/>
        </pc:sldMkLst>
        <pc:spChg chg="del">
          <ac:chgData name="FOO Chuan Geng" userId="S::cgfoo.2018@sis.smu.edu.sg::e43d807b-7bdd-43a7-a60e-078960ecf11f" providerId="AD" clId="Web-{3B6FCADF-86D6-409A-A54A-77D4AE0E001A}" dt="2020-11-02T14:53:27.595" v="288"/>
          <ac:spMkLst>
            <pc:docMk/>
            <pc:sldMk cId="952503360" sldId="298"/>
            <ac:spMk id="2" creationId="{0C54C9BD-FF84-4BF3-8A09-4F2EE343E3D0}"/>
          </ac:spMkLst>
        </pc:spChg>
        <pc:spChg chg="del">
          <ac:chgData name="FOO Chuan Geng" userId="S::cgfoo.2018@sis.smu.edu.sg::e43d807b-7bdd-43a7-a60e-078960ecf11f" providerId="AD" clId="Web-{3B6FCADF-86D6-409A-A54A-77D4AE0E001A}" dt="2020-11-02T14:47:48.564" v="197"/>
          <ac:spMkLst>
            <pc:docMk/>
            <pc:sldMk cId="952503360" sldId="298"/>
            <ac:spMk id="3" creationId="{FF36E910-8113-47C1-84FF-88BB4D7314FB}"/>
          </ac:spMkLst>
        </pc:spChg>
        <pc:spChg chg="add">
          <ac:chgData name="FOO Chuan Geng" userId="S::cgfoo.2018@sis.smu.edu.sg::e43d807b-7bdd-43a7-a60e-078960ecf11f" providerId="AD" clId="Web-{3B6FCADF-86D6-409A-A54A-77D4AE0E001A}" dt="2020-11-02T15:25:24.656" v="568"/>
          <ac:spMkLst>
            <pc:docMk/>
            <pc:sldMk cId="952503360" sldId="298"/>
            <ac:spMk id="10" creationId="{7623C355-065C-4EAE-9509-3E81C5EB9560}"/>
          </ac:spMkLst>
        </pc:spChg>
        <pc:picChg chg="add mod ord">
          <ac:chgData name="FOO Chuan Geng" userId="S::cgfoo.2018@sis.smu.edu.sg::e43d807b-7bdd-43a7-a60e-078960ecf11f" providerId="AD" clId="Web-{3B6FCADF-86D6-409A-A54A-77D4AE0E001A}" dt="2020-11-02T15:40:01.326" v="958" actId="14100"/>
          <ac:picMkLst>
            <pc:docMk/>
            <pc:sldMk cId="952503360" sldId="298"/>
            <ac:picMk id="4" creationId="{CB8311D0-F139-4BB9-B5D4-91E44BAA3C00}"/>
          </ac:picMkLst>
        </pc:picChg>
        <pc:picChg chg="add mod">
          <ac:chgData name="FOO Chuan Geng" userId="S::cgfoo.2018@sis.smu.edu.sg::e43d807b-7bdd-43a7-a60e-078960ecf11f" providerId="AD" clId="Web-{3B6FCADF-86D6-409A-A54A-77D4AE0E001A}" dt="2020-11-02T15:40:03.764" v="959" actId="1076"/>
          <ac:picMkLst>
            <pc:docMk/>
            <pc:sldMk cId="952503360" sldId="298"/>
            <ac:picMk id="5" creationId="{48B65CEC-4E60-470B-B78E-E7FB65C06370}"/>
          </ac:picMkLst>
        </pc:picChg>
        <pc:picChg chg="add del mod">
          <ac:chgData name="FOO Chuan Geng" userId="S::cgfoo.2018@sis.smu.edu.sg::e43d807b-7bdd-43a7-a60e-078960ecf11f" providerId="AD" clId="Web-{3B6FCADF-86D6-409A-A54A-77D4AE0E001A}" dt="2020-11-02T15:05:13.344" v="292"/>
          <ac:picMkLst>
            <pc:docMk/>
            <pc:sldMk cId="952503360" sldId="298"/>
            <ac:picMk id="6" creationId="{477F7004-4B99-464A-B38E-E57F1A859730}"/>
          </ac:picMkLst>
        </pc:picChg>
        <pc:picChg chg="add del mod">
          <ac:chgData name="FOO Chuan Geng" userId="S::cgfoo.2018@sis.smu.edu.sg::e43d807b-7bdd-43a7-a60e-078960ecf11f" providerId="AD" clId="Web-{3B6FCADF-86D6-409A-A54A-77D4AE0E001A}" dt="2020-11-02T15:05:16.922" v="294"/>
          <ac:picMkLst>
            <pc:docMk/>
            <pc:sldMk cId="952503360" sldId="298"/>
            <ac:picMk id="7" creationId="{93D48019-1FD3-488A-900A-64FC22629354}"/>
          </ac:picMkLst>
        </pc:picChg>
        <pc:picChg chg="add mod">
          <ac:chgData name="FOO Chuan Geng" userId="S::cgfoo.2018@sis.smu.edu.sg::e43d807b-7bdd-43a7-a60e-078960ecf11f" providerId="AD" clId="Web-{3B6FCADF-86D6-409A-A54A-77D4AE0E001A}" dt="2020-11-02T15:40:05.826" v="960" actId="14100"/>
          <ac:picMkLst>
            <pc:docMk/>
            <pc:sldMk cId="952503360" sldId="298"/>
            <ac:picMk id="8" creationId="{613CBF75-8C58-4776-A4B1-F66DCC3A1F5A}"/>
          </ac:picMkLst>
        </pc:picChg>
      </pc:sldChg>
      <pc:sldChg chg="new del">
        <pc:chgData name="FOO Chuan Geng" userId="S::cgfoo.2018@sis.smu.edu.sg::e43d807b-7bdd-43a7-a60e-078960ecf11f" providerId="AD" clId="Web-{3B6FCADF-86D6-409A-A54A-77D4AE0E001A}" dt="2020-11-02T15:05:49.938" v="299"/>
        <pc:sldMkLst>
          <pc:docMk/>
          <pc:sldMk cId="1768469636" sldId="299"/>
        </pc:sldMkLst>
      </pc:sldChg>
      <pc:sldChg chg="delSp modSp new">
        <pc:chgData name="FOO Chuan Geng" userId="S::cgfoo.2018@sis.smu.edu.sg::e43d807b-7bdd-43a7-a60e-078960ecf11f" providerId="AD" clId="Web-{3B6FCADF-86D6-409A-A54A-77D4AE0E001A}" dt="2020-11-02T15:06:28.594" v="334" actId="14100"/>
        <pc:sldMkLst>
          <pc:docMk/>
          <pc:sldMk cId="2759689619" sldId="299"/>
        </pc:sldMkLst>
        <pc:spChg chg="mod">
          <ac:chgData name="FOO Chuan Geng" userId="S::cgfoo.2018@sis.smu.edu.sg::e43d807b-7bdd-43a7-a60e-078960ecf11f" providerId="AD" clId="Web-{3B6FCADF-86D6-409A-A54A-77D4AE0E001A}" dt="2020-11-02T15:06:28.594" v="334" actId="14100"/>
          <ac:spMkLst>
            <pc:docMk/>
            <pc:sldMk cId="2759689619" sldId="299"/>
            <ac:spMk id="2" creationId="{899FE66E-1319-4AD9-ABE6-7DF28612B141}"/>
          </ac:spMkLst>
        </pc:spChg>
        <pc:spChg chg="del">
          <ac:chgData name="FOO Chuan Geng" userId="S::cgfoo.2018@sis.smu.edu.sg::e43d807b-7bdd-43a7-a60e-078960ecf11f" providerId="AD" clId="Web-{3B6FCADF-86D6-409A-A54A-77D4AE0E001A}" dt="2020-11-02T15:05:55.454" v="301"/>
          <ac:spMkLst>
            <pc:docMk/>
            <pc:sldMk cId="2759689619" sldId="299"/>
            <ac:spMk id="3" creationId="{B9CA1F79-A49A-4CB8-B015-CFECCC7094CE}"/>
          </ac:spMkLst>
        </pc:spChg>
      </pc:sldChg>
      <pc:sldChg chg="addSp delSp modSp new mod modShow modNotes">
        <pc:chgData name="FOO Chuan Geng" userId="S::cgfoo.2018@sis.smu.edu.sg::e43d807b-7bdd-43a7-a60e-078960ecf11f" providerId="AD" clId="Web-{3B6FCADF-86D6-409A-A54A-77D4AE0E001A}" dt="2020-11-02T15:36:55.092" v="656"/>
        <pc:sldMkLst>
          <pc:docMk/>
          <pc:sldMk cId="3758677385" sldId="300"/>
        </pc:sldMkLst>
        <pc:spChg chg="del">
          <ac:chgData name="FOO Chuan Geng" userId="S::cgfoo.2018@sis.smu.edu.sg::e43d807b-7bdd-43a7-a60e-078960ecf11f" providerId="AD" clId="Web-{3B6FCADF-86D6-409A-A54A-77D4AE0E001A}" dt="2020-11-02T15:09:06.657" v="388"/>
          <ac:spMkLst>
            <pc:docMk/>
            <pc:sldMk cId="3758677385" sldId="300"/>
            <ac:spMk id="3" creationId="{61D98B39-03BB-456E-8E46-5D4D291C6718}"/>
          </ac:spMkLst>
        </pc:spChg>
        <pc:picChg chg="add mod ord">
          <ac:chgData name="FOO Chuan Geng" userId="S::cgfoo.2018@sis.smu.edu.sg::e43d807b-7bdd-43a7-a60e-078960ecf11f" providerId="AD" clId="Web-{3B6FCADF-86D6-409A-A54A-77D4AE0E001A}" dt="2020-11-02T15:09:10.719" v="390" actId="14100"/>
          <ac:picMkLst>
            <pc:docMk/>
            <pc:sldMk cId="3758677385" sldId="300"/>
            <ac:picMk id="4" creationId="{ABB996C3-6212-4936-AC67-42498D1B4097}"/>
          </ac:picMkLst>
        </pc:picChg>
        <pc:picChg chg="add mod">
          <ac:chgData name="FOO Chuan Geng" userId="S::cgfoo.2018@sis.smu.edu.sg::e43d807b-7bdd-43a7-a60e-078960ecf11f" providerId="AD" clId="Web-{3B6FCADF-86D6-409A-A54A-77D4AE0E001A}" dt="2020-11-02T15:09:29.297" v="394" actId="14100"/>
          <ac:picMkLst>
            <pc:docMk/>
            <pc:sldMk cId="3758677385" sldId="300"/>
            <ac:picMk id="5" creationId="{55CE0E6C-F042-43F3-92D8-48F87E2C848D}"/>
          </ac:picMkLst>
        </pc:picChg>
        <pc:picChg chg="add mod">
          <ac:chgData name="FOO Chuan Geng" userId="S::cgfoo.2018@sis.smu.edu.sg::e43d807b-7bdd-43a7-a60e-078960ecf11f" providerId="AD" clId="Web-{3B6FCADF-86D6-409A-A54A-77D4AE0E001A}" dt="2020-11-02T15:09:41.735" v="398" actId="1076"/>
          <ac:picMkLst>
            <pc:docMk/>
            <pc:sldMk cId="3758677385" sldId="300"/>
            <ac:picMk id="6" creationId="{0FA55573-A600-4B54-B043-C949B43CFB1F}"/>
          </ac:picMkLst>
        </pc:picChg>
        <pc:picChg chg="add mod">
          <ac:chgData name="FOO Chuan Geng" userId="S::cgfoo.2018@sis.smu.edu.sg::e43d807b-7bdd-43a7-a60e-078960ecf11f" providerId="AD" clId="Web-{3B6FCADF-86D6-409A-A54A-77D4AE0E001A}" dt="2020-11-02T15:25:12.749" v="567" actId="1076"/>
          <ac:picMkLst>
            <pc:docMk/>
            <pc:sldMk cId="3758677385" sldId="300"/>
            <ac:picMk id="7" creationId="{E945710D-1EC0-4D9D-BF1E-8EB286301234}"/>
          </ac:picMkLst>
        </pc:picChg>
        <pc:picChg chg="add del mod">
          <ac:chgData name="FOO Chuan Geng" userId="S::cgfoo.2018@sis.smu.edu.sg::e43d807b-7bdd-43a7-a60e-078960ecf11f" providerId="AD" clId="Web-{3B6FCADF-86D6-409A-A54A-77D4AE0E001A}" dt="2020-11-02T15:25:08.546" v="564"/>
          <ac:picMkLst>
            <pc:docMk/>
            <pc:sldMk cId="3758677385" sldId="300"/>
            <ac:picMk id="8" creationId="{C35A2D0D-5A69-40E2-918E-26E9E855E826}"/>
          </ac:picMkLst>
        </pc:picChg>
      </pc:sldChg>
      <pc:sldChg chg="addSp delSp modSp new">
        <pc:chgData name="FOO Chuan Geng" userId="S::cgfoo.2018@sis.smu.edu.sg::e43d807b-7bdd-43a7-a60e-078960ecf11f" providerId="AD" clId="Web-{3B6FCADF-86D6-409A-A54A-77D4AE0E001A}" dt="2020-11-02T15:25:39.812" v="572"/>
        <pc:sldMkLst>
          <pc:docMk/>
          <pc:sldMk cId="3296790266" sldId="301"/>
        </pc:sldMkLst>
        <pc:spChg chg="del">
          <ac:chgData name="FOO Chuan Geng" userId="S::cgfoo.2018@sis.smu.edu.sg::e43d807b-7bdd-43a7-a60e-078960ecf11f" providerId="AD" clId="Web-{3B6FCADF-86D6-409A-A54A-77D4AE0E001A}" dt="2020-11-02T15:20:52.093" v="420"/>
          <ac:spMkLst>
            <pc:docMk/>
            <pc:sldMk cId="3296790266" sldId="301"/>
            <ac:spMk id="3" creationId="{DD5F4843-4C8E-4A8C-8C86-A927804F625F}"/>
          </ac:spMkLst>
        </pc:spChg>
        <pc:spChg chg="add mod">
          <ac:chgData name="FOO Chuan Geng" userId="S::cgfoo.2018@sis.smu.edu.sg::e43d807b-7bdd-43a7-a60e-078960ecf11f" providerId="AD" clId="Web-{3B6FCADF-86D6-409A-A54A-77D4AE0E001A}" dt="2020-11-02T15:22:26.609" v="509" actId="1076"/>
          <ac:spMkLst>
            <pc:docMk/>
            <pc:sldMk cId="3296790266" sldId="301"/>
            <ac:spMk id="6" creationId="{C26ED92C-4299-418E-86EA-39B8A06A7D18}"/>
          </ac:spMkLst>
        </pc:spChg>
        <pc:spChg chg="add mod">
          <ac:chgData name="FOO Chuan Geng" userId="S::cgfoo.2018@sis.smu.edu.sg::e43d807b-7bdd-43a7-a60e-078960ecf11f" providerId="AD" clId="Web-{3B6FCADF-86D6-409A-A54A-77D4AE0E001A}" dt="2020-11-02T15:22:32.437" v="511" actId="1076"/>
          <ac:spMkLst>
            <pc:docMk/>
            <pc:sldMk cId="3296790266" sldId="301"/>
            <ac:spMk id="7" creationId="{F5F99C2D-0F56-45FC-9E9A-EB01B8674864}"/>
          </ac:spMkLst>
        </pc:spChg>
        <pc:spChg chg="add del">
          <ac:chgData name="FOO Chuan Geng" userId="S::cgfoo.2018@sis.smu.edu.sg::e43d807b-7bdd-43a7-a60e-078960ecf11f" providerId="AD" clId="Web-{3B6FCADF-86D6-409A-A54A-77D4AE0E001A}" dt="2020-11-02T15:25:36.109" v="571"/>
          <ac:spMkLst>
            <pc:docMk/>
            <pc:sldMk cId="3296790266" sldId="301"/>
            <ac:spMk id="9" creationId="{5BC05314-B0D2-4F81-95F8-69C191971D98}"/>
          </ac:spMkLst>
        </pc:spChg>
        <pc:spChg chg="add">
          <ac:chgData name="FOO Chuan Geng" userId="S::cgfoo.2018@sis.smu.edu.sg::e43d807b-7bdd-43a7-a60e-078960ecf11f" providerId="AD" clId="Web-{3B6FCADF-86D6-409A-A54A-77D4AE0E001A}" dt="2020-11-02T15:25:39.812" v="572"/>
          <ac:spMkLst>
            <pc:docMk/>
            <pc:sldMk cId="3296790266" sldId="301"/>
            <ac:spMk id="11" creationId="{4D50410D-0C4B-4762-ABBA-826773A0D5C4}"/>
          </ac:spMkLst>
        </pc:spChg>
        <pc:picChg chg="add mod ord">
          <ac:chgData name="FOO Chuan Geng" userId="S::cgfoo.2018@sis.smu.edu.sg::e43d807b-7bdd-43a7-a60e-078960ecf11f" providerId="AD" clId="Web-{3B6FCADF-86D6-409A-A54A-77D4AE0E001A}" dt="2020-11-02T15:22:32.437" v="510" actId="1076"/>
          <ac:picMkLst>
            <pc:docMk/>
            <pc:sldMk cId="3296790266" sldId="301"/>
            <ac:picMk id="4" creationId="{904CB1FA-4CDD-4BCD-A7ED-AEBC35A7DFB2}"/>
          </ac:picMkLst>
        </pc:picChg>
        <pc:picChg chg="add mod">
          <ac:chgData name="FOO Chuan Geng" userId="S::cgfoo.2018@sis.smu.edu.sg::e43d807b-7bdd-43a7-a60e-078960ecf11f" providerId="AD" clId="Web-{3B6FCADF-86D6-409A-A54A-77D4AE0E001A}" dt="2020-11-02T15:21:59.906" v="468" actId="1076"/>
          <ac:picMkLst>
            <pc:docMk/>
            <pc:sldMk cId="3296790266" sldId="301"/>
            <ac:picMk id="5" creationId="{3AD80F65-0E23-4593-B022-D4E32C943A3D}"/>
          </ac:picMkLst>
        </pc:picChg>
      </pc:sldChg>
      <pc:sldChg chg="addSp delSp modSp new">
        <pc:chgData name="FOO Chuan Geng" userId="S::cgfoo.2018@sis.smu.edu.sg::e43d807b-7bdd-43a7-a60e-078960ecf11f" providerId="AD" clId="Web-{3B6FCADF-86D6-409A-A54A-77D4AE0E001A}" dt="2020-11-02T18:04:56.551" v="1925" actId="1076"/>
        <pc:sldMkLst>
          <pc:docMk/>
          <pc:sldMk cId="2591464145" sldId="304"/>
        </pc:sldMkLst>
        <pc:spChg chg="del">
          <ac:chgData name="FOO Chuan Geng" userId="S::cgfoo.2018@sis.smu.edu.sg::e43d807b-7bdd-43a7-a60e-078960ecf11f" providerId="AD" clId="Web-{3B6FCADF-86D6-409A-A54A-77D4AE0E001A}" dt="2020-11-02T17:59:35.472" v="1704"/>
          <ac:spMkLst>
            <pc:docMk/>
            <pc:sldMk cId="2591464145" sldId="304"/>
            <ac:spMk id="3" creationId="{3ECFC208-7DF0-4FC5-9149-E841BE5C5A62}"/>
          </ac:spMkLst>
        </pc:spChg>
        <pc:picChg chg="add mod ord">
          <ac:chgData name="FOO Chuan Geng" userId="S::cgfoo.2018@sis.smu.edu.sg::e43d807b-7bdd-43a7-a60e-078960ecf11f" providerId="AD" clId="Web-{3B6FCADF-86D6-409A-A54A-77D4AE0E001A}" dt="2020-11-02T18:04:56.551" v="1925" actId="1076"/>
          <ac:picMkLst>
            <pc:docMk/>
            <pc:sldMk cId="2591464145" sldId="304"/>
            <ac:picMk id="4" creationId="{57299056-8FD1-48B5-91C0-4D2BCEB50364}"/>
          </ac:picMkLst>
        </pc:picChg>
        <pc:picChg chg="add mod">
          <ac:chgData name="FOO Chuan Geng" userId="S::cgfoo.2018@sis.smu.edu.sg::e43d807b-7bdd-43a7-a60e-078960ecf11f" providerId="AD" clId="Web-{3B6FCADF-86D6-409A-A54A-77D4AE0E001A}" dt="2020-11-02T18:00:15.269" v="1712" actId="14100"/>
          <ac:picMkLst>
            <pc:docMk/>
            <pc:sldMk cId="2591464145" sldId="304"/>
            <ac:picMk id="5" creationId="{288B674B-7AC2-44C7-9EE7-8921041994FB}"/>
          </ac:picMkLst>
        </pc:picChg>
      </pc:sldChg>
      <pc:sldChg chg="addSp delSp modSp new del modNotes">
        <pc:chgData name="FOO Chuan Geng" userId="S::cgfoo.2018@sis.smu.edu.sg::e43d807b-7bdd-43a7-a60e-078960ecf11f" providerId="AD" clId="Web-{3B6FCADF-86D6-409A-A54A-77D4AE0E001A}" dt="2020-11-02T18:06:58.630" v="1970"/>
        <pc:sldMkLst>
          <pc:docMk/>
          <pc:sldMk cId="1330103077" sldId="305"/>
        </pc:sldMkLst>
        <pc:spChg chg="del">
          <ac:chgData name="FOO Chuan Geng" userId="S::cgfoo.2018@sis.smu.edu.sg::e43d807b-7bdd-43a7-a60e-078960ecf11f" providerId="AD" clId="Web-{3B6FCADF-86D6-409A-A54A-77D4AE0E001A}" dt="2020-11-02T18:01:17.066" v="1714"/>
          <ac:spMkLst>
            <pc:docMk/>
            <pc:sldMk cId="1330103077" sldId="305"/>
            <ac:spMk id="3" creationId="{3044693A-EEB7-4BFB-9925-B5DD4F1D18B6}"/>
          </ac:spMkLst>
        </pc:spChg>
        <pc:picChg chg="add mod ord">
          <ac:chgData name="FOO Chuan Geng" userId="S::cgfoo.2018@sis.smu.edu.sg::e43d807b-7bdd-43a7-a60e-078960ecf11f" providerId="AD" clId="Web-{3B6FCADF-86D6-409A-A54A-77D4AE0E001A}" dt="2020-11-02T18:02:34.926" v="1816" actId="1076"/>
          <ac:picMkLst>
            <pc:docMk/>
            <pc:sldMk cId="1330103077" sldId="305"/>
            <ac:picMk id="4" creationId="{13D644F9-8637-47BF-9B45-C3B20CF83A19}"/>
          </ac:picMkLst>
        </pc:picChg>
      </pc:sldChg>
      <pc:sldChg chg="modSp">
        <pc:chgData name="FOO Chuan Geng" userId="S::cgfoo.2018@sis.smu.edu.sg::e43d807b-7bdd-43a7-a60e-078960ecf11f" providerId="AD" clId="Web-{3B6FCADF-86D6-409A-A54A-77D4AE0E001A}" dt="2020-11-02T18:39:57.405" v="2177" actId="20577"/>
        <pc:sldMkLst>
          <pc:docMk/>
          <pc:sldMk cId="1711972461" sldId="305"/>
        </pc:sldMkLst>
        <pc:spChg chg="mod">
          <ac:chgData name="FOO Chuan Geng" userId="S::cgfoo.2018@sis.smu.edu.sg::e43d807b-7bdd-43a7-a60e-078960ecf11f" providerId="AD" clId="Web-{3B6FCADF-86D6-409A-A54A-77D4AE0E001A}" dt="2020-11-02T18:39:57.405" v="2177" actId="20577"/>
          <ac:spMkLst>
            <pc:docMk/>
            <pc:sldMk cId="1711972461" sldId="305"/>
            <ac:spMk id="28" creationId="{6436AA41-5D8A-47C2-9A77-06B8A3A2267B}"/>
          </ac:spMkLst>
        </pc:spChg>
      </pc:sldChg>
      <pc:sldChg chg="modSp">
        <pc:chgData name="FOO Chuan Geng" userId="S::cgfoo.2018@sis.smu.edu.sg::e43d807b-7bdd-43a7-a60e-078960ecf11f" providerId="AD" clId="Web-{3B6FCADF-86D6-409A-A54A-77D4AE0E001A}" dt="2020-11-02T18:38:50.029" v="2143" actId="20577"/>
        <pc:sldMkLst>
          <pc:docMk/>
          <pc:sldMk cId="970402514" sldId="306"/>
        </pc:sldMkLst>
        <pc:spChg chg="mod">
          <ac:chgData name="FOO Chuan Geng" userId="S::cgfoo.2018@sis.smu.edu.sg::e43d807b-7bdd-43a7-a60e-078960ecf11f" providerId="AD" clId="Web-{3B6FCADF-86D6-409A-A54A-77D4AE0E001A}" dt="2020-11-02T18:38:50.029" v="2143" actId="20577"/>
          <ac:spMkLst>
            <pc:docMk/>
            <pc:sldMk cId="970402514" sldId="306"/>
            <ac:spMk id="2" creationId="{368F2DEC-D8C0-4A59-AF09-62F767C67AAF}"/>
          </ac:spMkLst>
        </pc:spChg>
      </pc:sldChg>
    </pc:docChg>
  </pc:docChgLst>
  <pc:docChgLst>
    <pc:chgData name="LOH Xiao Binn" userId="7b8234c9-843e-43bd-8fa3-4083d2600131" providerId="ADAL" clId="{DB9A493D-CC08-D04B-A861-17523C5CD51C}"/>
    <pc:docChg chg="modSld">
      <pc:chgData name="LOH Xiao Binn" userId="7b8234c9-843e-43bd-8fa3-4083d2600131" providerId="ADAL" clId="{DB9A493D-CC08-D04B-A861-17523C5CD51C}" dt="2020-11-10T11:13:00.934" v="62" actId="20577"/>
      <pc:docMkLst>
        <pc:docMk/>
      </pc:docMkLst>
      <pc:sldChg chg="modNotesTx">
        <pc:chgData name="LOH Xiao Binn" userId="7b8234c9-843e-43bd-8fa3-4083d2600131" providerId="ADAL" clId="{DB9A493D-CC08-D04B-A861-17523C5CD51C}" dt="2020-11-10T11:13:00.934" v="62" actId="20577"/>
        <pc:sldMkLst>
          <pc:docMk/>
          <pc:sldMk cId="109857222" sldId="256"/>
        </pc:sldMkLst>
      </pc:sldChg>
    </pc:docChg>
  </pc:docChgLst>
  <pc:docChgLst>
    <pc:chgData name="Darren MOH Qing Loong" userId="S::darren.moh.2018@sis.smu.edu.sg::8e37d9a8-ebaf-485b-b48e-5c126846128e" providerId="AD" clId="Web-{FB8AEA44-394D-4651-9C6D-C51D38E38834}"/>
    <pc:docChg chg="modSld">
      <pc:chgData name="Darren MOH Qing Loong" userId="S::darren.moh.2018@sis.smu.edu.sg::8e37d9a8-ebaf-485b-b48e-5c126846128e" providerId="AD" clId="Web-{FB8AEA44-394D-4651-9C6D-C51D38E38834}" dt="2020-11-10T12:00:07.154" v="49"/>
      <pc:docMkLst>
        <pc:docMk/>
      </pc:docMkLst>
      <pc:sldChg chg="modNotes">
        <pc:chgData name="Darren MOH Qing Loong" userId="S::darren.moh.2018@sis.smu.edu.sg::8e37d9a8-ebaf-485b-b48e-5c126846128e" providerId="AD" clId="Web-{FB8AEA44-394D-4651-9C6D-C51D38E38834}" dt="2020-11-10T12:00:07.154" v="49"/>
        <pc:sldMkLst>
          <pc:docMk/>
          <pc:sldMk cId="423745734" sldId="268"/>
        </pc:sldMkLst>
      </pc:sldChg>
    </pc:docChg>
  </pc:docChgLst>
  <pc:docChgLst>
    <pc:chgData name="Darren MOH Qing Loong" userId="S::darren.moh.2018@sis.smu.edu.sg::8e37d9a8-ebaf-485b-b48e-5c126846128e" providerId="AD" clId="Web-{BC9FC213-8806-4D00-9580-7F1061E34A59}"/>
    <pc:docChg chg="modSld">
      <pc:chgData name="Darren MOH Qing Loong" userId="S::darren.moh.2018@sis.smu.edu.sg::8e37d9a8-ebaf-485b-b48e-5c126846128e" providerId="AD" clId="Web-{BC9FC213-8806-4D00-9580-7F1061E34A59}" dt="2020-11-03T01:52:53.863" v="824"/>
      <pc:docMkLst>
        <pc:docMk/>
      </pc:docMkLst>
      <pc:sldChg chg="addSp delSp modSp modNotes">
        <pc:chgData name="Darren MOH Qing Loong" userId="S::darren.moh.2018@sis.smu.edu.sg::8e37d9a8-ebaf-485b-b48e-5c126846128e" providerId="AD" clId="Web-{BC9FC213-8806-4D00-9580-7F1061E34A59}" dt="2020-11-03T01:52:53.863" v="824"/>
        <pc:sldMkLst>
          <pc:docMk/>
          <pc:sldMk cId="423745734" sldId="268"/>
        </pc:sldMkLst>
        <pc:spChg chg="add mod">
          <ac:chgData name="Darren MOH Qing Loong" userId="S::darren.moh.2018@sis.smu.edu.sg::8e37d9a8-ebaf-485b-b48e-5c126846128e" providerId="AD" clId="Web-{BC9FC213-8806-4D00-9580-7F1061E34A59}" dt="2020-11-03T01:43:39.298" v="545" actId="20577"/>
          <ac:spMkLst>
            <pc:docMk/>
            <pc:sldMk cId="423745734" sldId="268"/>
            <ac:spMk id="24" creationId="{839DAFA8-8582-4199-8152-CABE52FDF977}"/>
          </ac:spMkLst>
        </pc:spChg>
        <pc:picChg chg="mod">
          <ac:chgData name="Darren MOH Qing Loong" userId="S::darren.moh.2018@sis.smu.edu.sg::8e37d9a8-ebaf-485b-b48e-5c126846128e" providerId="AD" clId="Web-{BC9FC213-8806-4D00-9580-7F1061E34A59}" dt="2020-11-03T01:45:10.330" v="552" actId="1076"/>
          <ac:picMkLst>
            <pc:docMk/>
            <pc:sldMk cId="423745734" sldId="268"/>
            <ac:picMk id="3" creationId="{444325E1-F679-4702-AEFE-038ACA23D9A3}"/>
          </ac:picMkLst>
        </pc:picChg>
        <pc:picChg chg="mod">
          <ac:chgData name="Darren MOH Qing Loong" userId="S::darren.moh.2018@sis.smu.edu.sg::8e37d9a8-ebaf-485b-b48e-5c126846128e" providerId="AD" clId="Web-{BC9FC213-8806-4D00-9580-7F1061E34A59}" dt="2020-11-03T01:45:07.924" v="551" actId="1076"/>
          <ac:picMkLst>
            <pc:docMk/>
            <pc:sldMk cId="423745734" sldId="268"/>
            <ac:picMk id="15" creationId="{209A7721-27AE-460C-AB57-CA5DED2B04FB}"/>
          </ac:picMkLst>
        </pc:picChg>
        <pc:picChg chg="add del mod">
          <ac:chgData name="Darren MOH Qing Loong" userId="S::darren.moh.2018@sis.smu.edu.sg::8e37d9a8-ebaf-485b-b48e-5c126846128e" providerId="AD" clId="Web-{BC9FC213-8806-4D00-9580-7F1061E34A59}" dt="2020-11-03T01:52:53.863" v="824"/>
          <ac:picMkLst>
            <pc:docMk/>
            <pc:sldMk cId="423745734" sldId="268"/>
            <ac:picMk id="23" creationId="{D957E7DE-0D4F-4BA1-9B85-744F7ACE1847}"/>
          </ac:picMkLst>
        </pc:picChg>
        <pc:picChg chg="add del mod">
          <ac:chgData name="Darren MOH Qing Loong" userId="S::darren.moh.2018@sis.smu.edu.sg::8e37d9a8-ebaf-485b-b48e-5c126846128e" providerId="AD" clId="Web-{BC9FC213-8806-4D00-9580-7F1061E34A59}" dt="2020-11-03T01:46:55.424" v="555"/>
          <ac:picMkLst>
            <pc:docMk/>
            <pc:sldMk cId="423745734" sldId="268"/>
            <ac:picMk id="25" creationId="{443C7EF0-636F-495F-953A-5707129C985A}"/>
          </ac:picMkLst>
        </pc:picChg>
        <pc:picChg chg="add del mod">
          <ac:chgData name="Darren MOH Qing Loong" userId="S::darren.moh.2018@sis.smu.edu.sg::8e37d9a8-ebaf-485b-b48e-5c126846128e" providerId="AD" clId="Web-{BC9FC213-8806-4D00-9580-7F1061E34A59}" dt="2020-11-03T01:52:47.223" v="823"/>
          <ac:picMkLst>
            <pc:docMk/>
            <pc:sldMk cId="423745734" sldId="268"/>
            <ac:picMk id="26" creationId="{0631555B-7835-4B79-90A4-3E4A5F7E8831}"/>
          </ac:picMkLst>
        </pc:picChg>
        <pc:inkChg chg="add del">
          <ac:chgData name="Darren MOH Qing Loong" userId="S::darren.moh.2018@sis.smu.edu.sg::8e37d9a8-ebaf-485b-b48e-5c126846128e" providerId="AD" clId="Web-{BC9FC213-8806-4D00-9580-7F1061E34A59}" dt="2020-11-03T01:37:51.484" v="405"/>
          <ac:inkMkLst>
            <pc:docMk/>
            <pc:sldMk cId="423745734" sldId="268"/>
            <ac:inkMk id="13" creationId="{ABEC3EA1-9B64-46B2-82E4-C35E844CAAB6}"/>
          </ac:inkMkLst>
        </pc:inkChg>
        <pc:inkChg chg="add del">
          <ac:chgData name="Darren MOH Qing Loong" userId="S::darren.moh.2018@sis.smu.edu.sg::8e37d9a8-ebaf-485b-b48e-5c126846128e" providerId="AD" clId="Web-{BC9FC213-8806-4D00-9580-7F1061E34A59}" dt="2020-11-03T01:39:07.391" v="425"/>
          <ac:inkMkLst>
            <pc:docMk/>
            <pc:sldMk cId="423745734" sldId="268"/>
            <ac:inkMk id="16" creationId="{62F09BE3-8D9F-4BB0-94CF-702CFD361EBA}"/>
          </ac:inkMkLst>
        </pc:inkChg>
        <pc:inkChg chg="add del">
          <ac:chgData name="Darren MOH Qing Loong" userId="S::darren.moh.2018@sis.smu.edu.sg::8e37d9a8-ebaf-485b-b48e-5c126846128e" providerId="AD" clId="Web-{BC9FC213-8806-4D00-9580-7F1061E34A59}" dt="2020-11-03T01:39:04.157" v="424"/>
          <ac:inkMkLst>
            <pc:docMk/>
            <pc:sldMk cId="423745734" sldId="268"/>
            <ac:inkMk id="17" creationId="{3DA31CCD-33EB-4438-9726-B4CEA8C089EE}"/>
          </ac:inkMkLst>
        </pc:inkChg>
        <pc:inkChg chg="add del">
          <ac:chgData name="Darren MOH Qing Loong" userId="S::darren.moh.2018@sis.smu.edu.sg::8e37d9a8-ebaf-485b-b48e-5c126846128e" providerId="AD" clId="Web-{BC9FC213-8806-4D00-9580-7F1061E34A59}" dt="2020-11-03T01:39:02.641" v="423"/>
          <ac:inkMkLst>
            <pc:docMk/>
            <pc:sldMk cId="423745734" sldId="268"/>
            <ac:inkMk id="18" creationId="{3C529DE4-7088-4EFE-8DB0-FB834CD90CA0}"/>
          </ac:inkMkLst>
        </pc:inkChg>
        <pc:inkChg chg="add del">
          <ac:chgData name="Darren MOH Qing Loong" userId="S::darren.moh.2018@sis.smu.edu.sg::8e37d9a8-ebaf-485b-b48e-5c126846128e" providerId="AD" clId="Web-{BC9FC213-8806-4D00-9580-7F1061E34A59}" dt="2020-11-03T01:38:59.157" v="422"/>
          <ac:inkMkLst>
            <pc:docMk/>
            <pc:sldMk cId="423745734" sldId="268"/>
            <ac:inkMk id="19" creationId="{449EE8F7-7125-4F51-9903-4922327E4A94}"/>
          </ac:inkMkLst>
        </pc:inkChg>
        <pc:inkChg chg="add del">
          <ac:chgData name="Darren MOH Qing Loong" userId="S::darren.moh.2018@sis.smu.edu.sg::8e37d9a8-ebaf-485b-b48e-5c126846128e" providerId="AD" clId="Web-{BC9FC213-8806-4D00-9580-7F1061E34A59}" dt="2020-11-03T01:38:57.172" v="421"/>
          <ac:inkMkLst>
            <pc:docMk/>
            <pc:sldMk cId="423745734" sldId="268"/>
            <ac:inkMk id="20" creationId="{9FD8E7BA-1726-4306-88AA-D8356DCD113C}"/>
          </ac:inkMkLst>
        </pc:inkChg>
        <pc:inkChg chg="add del">
          <ac:chgData name="Darren MOH Qing Loong" userId="S::darren.moh.2018@sis.smu.edu.sg::8e37d9a8-ebaf-485b-b48e-5c126846128e" providerId="AD" clId="Web-{BC9FC213-8806-4D00-9580-7F1061E34A59}" dt="2020-11-03T01:38:54.016" v="420"/>
          <ac:inkMkLst>
            <pc:docMk/>
            <pc:sldMk cId="423745734" sldId="268"/>
            <ac:inkMk id="21" creationId="{FB284AFE-A205-47E0-B24D-4FE5E957B8E5}"/>
          </ac:inkMkLst>
        </pc:inkChg>
        <pc:inkChg chg="add del">
          <ac:chgData name="Darren MOH Qing Loong" userId="S::darren.moh.2018@sis.smu.edu.sg::8e37d9a8-ebaf-485b-b48e-5c126846128e" providerId="AD" clId="Web-{BC9FC213-8806-4D00-9580-7F1061E34A59}" dt="2020-11-03T01:38:47.953" v="419"/>
          <ac:inkMkLst>
            <pc:docMk/>
            <pc:sldMk cId="423745734" sldId="268"/>
            <ac:inkMk id="22" creationId="{A989907F-3CC1-47D4-8778-8467DF56BAA8}"/>
          </ac:inkMkLst>
        </pc:inkChg>
        <pc:cxnChg chg="add mod">
          <ac:chgData name="Darren MOH Qing Loong" userId="S::darren.moh.2018@sis.smu.edu.sg::8e37d9a8-ebaf-485b-b48e-5c126846128e" providerId="AD" clId="Web-{BC9FC213-8806-4D00-9580-7F1061E34A59}" dt="2020-11-03T01:39:08.954" v="426"/>
          <ac:cxnSpMkLst>
            <pc:docMk/>
            <pc:sldMk cId="423745734" sldId="268"/>
            <ac:cxnSpMk id="12" creationId="{0EFAA327-2F8F-48CF-B23D-B719A5F9BC7B}"/>
          </ac:cxnSpMkLst>
        </pc:cxnChg>
      </pc:sldChg>
    </pc:docChg>
  </pc:docChgLst>
  <pc:docChgLst>
    <pc:chgData name="LOH Xiao Binn" userId="S::xbloh.2018@sis.smu.edu.sg::7b8234c9-843e-43bd-8fa3-4083d2600131" providerId="AD" clId="Web-{837BB188-328D-4ADC-B4B7-FFD71518B70C}"/>
    <pc:docChg chg="addSld modSld addMainMaster delMainMaster">
      <pc:chgData name="LOH Xiao Binn" userId="S::xbloh.2018@sis.smu.edu.sg::7b8234c9-843e-43bd-8fa3-4083d2600131" providerId="AD" clId="Web-{837BB188-328D-4ADC-B4B7-FFD71518B70C}" dt="2020-10-27T14:13:58.324" v="78" actId="20577"/>
      <pc:docMkLst>
        <pc:docMk/>
      </pc:docMkLst>
      <pc:sldChg chg="addSp delSp modSp mod setBg modClrScheme chgLayout">
        <pc:chgData name="LOH Xiao Binn" userId="S::xbloh.2018@sis.smu.edu.sg::7b8234c9-843e-43bd-8fa3-4083d2600131" providerId="AD" clId="Web-{837BB188-328D-4ADC-B4B7-FFD71518B70C}" dt="2020-10-27T14:13:58.324" v="77" actId="20577"/>
        <pc:sldMkLst>
          <pc:docMk/>
          <pc:sldMk cId="109857222" sldId="256"/>
        </pc:sldMkLst>
        <pc:spChg chg="mod">
          <ac:chgData name="LOH Xiao Binn" userId="S::xbloh.2018@sis.smu.edu.sg::7b8234c9-843e-43bd-8fa3-4083d2600131" providerId="AD" clId="Web-{837BB188-328D-4ADC-B4B7-FFD71518B70C}" dt="2020-10-27T14:07:46.336" v="28"/>
          <ac:spMkLst>
            <pc:docMk/>
            <pc:sldMk cId="109857222" sldId="256"/>
            <ac:spMk id="2" creationId="{00000000-0000-0000-0000-000000000000}"/>
          </ac:spMkLst>
        </pc:spChg>
        <pc:spChg chg="mod">
          <ac:chgData name="LOH Xiao Binn" userId="S::xbloh.2018@sis.smu.edu.sg::7b8234c9-843e-43bd-8fa3-4083d2600131" providerId="AD" clId="Web-{837BB188-328D-4ADC-B4B7-FFD71518B70C}" dt="2020-10-27T14:13:58.324" v="77" actId="20577"/>
          <ac:spMkLst>
            <pc:docMk/>
            <pc:sldMk cId="109857222" sldId="256"/>
            <ac:spMk id="3" creationId="{00000000-0000-0000-0000-000000000000}"/>
          </ac:spMkLst>
        </pc:spChg>
        <pc:spChg chg="add del">
          <ac:chgData name="LOH Xiao Binn" userId="S::xbloh.2018@sis.smu.edu.sg::7b8234c9-843e-43bd-8fa3-4083d2600131" providerId="AD" clId="Web-{837BB188-328D-4ADC-B4B7-FFD71518B70C}" dt="2020-10-27T14:07:46.336" v="28"/>
          <ac:spMkLst>
            <pc:docMk/>
            <pc:sldMk cId="109857222" sldId="256"/>
            <ac:spMk id="9" creationId="{A8384FB5-9ADC-4DDC-881B-597D56F5B15D}"/>
          </ac:spMkLst>
        </pc:spChg>
        <pc:spChg chg="add del">
          <ac:chgData name="LOH Xiao Binn" userId="S::xbloh.2018@sis.smu.edu.sg::7b8234c9-843e-43bd-8fa3-4083d2600131" providerId="AD" clId="Web-{837BB188-328D-4ADC-B4B7-FFD71518B70C}" dt="2020-10-27T14:07:46.336" v="28"/>
          <ac:spMkLst>
            <pc:docMk/>
            <pc:sldMk cId="109857222" sldId="256"/>
            <ac:spMk id="11" creationId="{0AF57B88-1D4C-41FA-A761-EC1DD10C35CB}"/>
          </ac:spMkLst>
        </pc:spChg>
        <pc:spChg chg="add del">
          <ac:chgData name="LOH Xiao Binn" userId="S::xbloh.2018@sis.smu.edu.sg::7b8234c9-843e-43bd-8fa3-4083d2600131" providerId="AD" clId="Web-{837BB188-328D-4ADC-B4B7-FFD71518B70C}" dt="2020-10-27T14:07:46.336" v="28"/>
          <ac:spMkLst>
            <pc:docMk/>
            <pc:sldMk cId="109857222" sldId="256"/>
            <ac:spMk id="13" creationId="{D2548F45-5164-4ABB-8212-7F293FDED8D4}"/>
          </ac:spMkLst>
        </pc:spChg>
        <pc:spChg chg="add del">
          <ac:chgData name="LOH Xiao Binn" userId="S::xbloh.2018@sis.smu.edu.sg::7b8234c9-843e-43bd-8fa3-4083d2600131" providerId="AD" clId="Web-{837BB188-328D-4ADC-B4B7-FFD71518B70C}" dt="2020-10-27T14:07:46.336" v="28"/>
          <ac:spMkLst>
            <pc:docMk/>
            <pc:sldMk cId="109857222" sldId="256"/>
            <ac:spMk id="15" creationId="{5E81CCFB-7BEF-4186-86FB-D09450B4D02D}"/>
          </ac:spMkLst>
        </pc:spChg>
        <pc:spChg chg="add">
          <ac:chgData name="LOH Xiao Binn" userId="S::xbloh.2018@sis.smu.edu.sg::7b8234c9-843e-43bd-8fa3-4083d2600131" providerId="AD" clId="Web-{837BB188-328D-4ADC-B4B7-FFD71518B70C}" dt="2020-10-27T14:07:46.336" v="28"/>
          <ac:spMkLst>
            <pc:docMk/>
            <pc:sldMk cId="109857222" sldId="256"/>
            <ac:spMk id="20" creationId="{ACE9E2ED-2BB1-46AE-A037-86EC1BFB3373}"/>
          </ac:spMkLst>
        </pc:spChg>
        <pc:spChg chg="add">
          <ac:chgData name="LOH Xiao Binn" userId="S::xbloh.2018@sis.smu.edu.sg::7b8234c9-843e-43bd-8fa3-4083d2600131" providerId="AD" clId="Web-{837BB188-328D-4ADC-B4B7-FFD71518B70C}" dt="2020-10-27T14:07:46.336" v="28"/>
          <ac:spMkLst>
            <pc:docMk/>
            <pc:sldMk cId="109857222" sldId="256"/>
            <ac:spMk id="22" creationId="{D28B54C3-B57B-472A-B96E-1FCB67093DC2}"/>
          </ac:spMkLst>
        </pc:spChg>
        <pc:spChg chg="add">
          <ac:chgData name="LOH Xiao Binn" userId="S::xbloh.2018@sis.smu.edu.sg::7b8234c9-843e-43bd-8fa3-4083d2600131" providerId="AD" clId="Web-{837BB188-328D-4ADC-B4B7-FFD71518B70C}" dt="2020-10-27T14:07:46.336" v="28"/>
          <ac:spMkLst>
            <pc:docMk/>
            <pc:sldMk cId="109857222" sldId="256"/>
            <ac:spMk id="24" creationId="{C4C9F2B0-1044-46EB-8AEB-C3BFFDE6C2CC}"/>
          </ac:spMkLst>
        </pc:spChg>
        <pc:spChg chg="add">
          <ac:chgData name="LOH Xiao Binn" userId="S::xbloh.2018@sis.smu.edu.sg::7b8234c9-843e-43bd-8fa3-4083d2600131" providerId="AD" clId="Web-{837BB188-328D-4ADC-B4B7-FFD71518B70C}" dt="2020-10-27T14:07:46.336" v="28"/>
          <ac:spMkLst>
            <pc:docMk/>
            <pc:sldMk cId="109857222" sldId="256"/>
            <ac:spMk id="26" creationId="{7DB3C429-F8DA-49B9-AF84-21996FCF78B5}"/>
          </ac:spMkLst>
        </pc:spChg>
        <pc:picChg chg="add mod ord">
          <ac:chgData name="LOH Xiao Binn" userId="S::xbloh.2018@sis.smu.edu.sg::7b8234c9-843e-43bd-8fa3-4083d2600131" providerId="AD" clId="Web-{837BB188-328D-4ADC-B4B7-FFD71518B70C}" dt="2020-10-27T14:07:46.336" v="28"/>
          <ac:picMkLst>
            <pc:docMk/>
            <pc:sldMk cId="109857222" sldId="256"/>
            <ac:picMk id="4" creationId="{13229949-B4F0-4D67-B1D2-6EE378AE9F21}"/>
          </ac:picMkLst>
        </pc:picChg>
      </pc:sldChg>
      <pc:sldChg chg="modSp new">
        <pc:chgData name="LOH Xiao Binn" userId="S::xbloh.2018@sis.smu.edu.sg::7b8234c9-843e-43bd-8fa3-4083d2600131" providerId="AD" clId="Web-{837BB188-328D-4ADC-B4B7-FFD71518B70C}" dt="2020-10-27T14:07:07.726" v="22" actId="20577"/>
        <pc:sldMkLst>
          <pc:docMk/>
          <pc:sldMk cId="323723162" sldId="257"/>
        </pc:sldMkLst>
        <pc:spChg chg="mod">
          <ac:chgData name="LOH Xiao Binn" userId="S::xbloh.2018@sis.smu.edu.sg::7b8234c9-843e-43bd-8fa3-4083d2600131" providerId="AD" clId="Web-{837BB188-328D-4ADC-B4B7-FFD71518B70C}" dt="2020-10-27T14:07:07.726" v="22" actId="20577"/>
          <ac:spMkLst>
            <pc:docMk/>
            <pc:sldMk cId="323723162" sldId="257"/>
            <ac:spMk id="2" creationId="{B670F67E-0E7C-4D44-93D0-62CE113595B6}"/>
          </ac:spMkLst>
        </pc:spChg>
      </pc:sldChg>
      <pc:sldMasterChg chg="del delSldLayout">
        <pc:chgData name="LOH Xiao Binn" userId="S::xbloh.2018@sis.smu.edu.sg::7b8234c9-843e-43bd-8fa3-4083d2600131" providerId="AD" clId="Web-{837BB188-328D-4ADC-B4B7-FFD71518B70C}" dt="2020-10-27T14:06:25.554" v="0"/>
        <pc:sldMasterMkLst>
          <pc:docMk/>
          <pc:sldMasterMk cId="2460954070" sldId="2147483660"/>
        </pc:sldMasterMkLst>
        <pc:sldLayoutChg chg="del">
          <pc:chgData name="LOH Xiao Binn" userId="S::xbloh.2018@sis.smu.edu.sg::7b8234c9-843e-43bd-8fa3-4083d2600131" providerId="AD" clId="Web-{837BB188-328D-4ADC-B4B7-FFD71518B70C}" dt="2020-10-27T14:06:25.554" v="0"/>
          <pc:sldLayoutMkLst>
            <pc:docMk/>
            <pc:sldMasterMk cId="2460954070" sldId="2147483660"/>
            <pc:sldLayoutMk cId="2385387890" sldId="2147483661"/>
          </pc:sldLayoutMkLst>
        </pc:sldLayoutChg>
        <pc:sldLayoutChg chg="del">
          <pc:chgData name="LOH Xiao Binn" userId="S::xbloh.2018@sis.smu.edu.sg::7b8234c9-843e-43bd-8fa3-4083d2600131" providerId="AD" clId="Web-{837BB188-328D-4ADC-B4B7-FFD71518B70C}" dt="2020-10-27T14:06:25.554" v="0"/>
          <pc:sldLayoutMkLst>
            <pc:docMk/>
            <pc:sldMasterMk cId="2460954070" sldId="2147483660"/>
            <pc:sldLayoutMk cId="949138452" sldId="2147483662"/>
          </pc:sldLayoutMkLst>
        </pc:sldLayoutChg>
        <pc:sldLayoutChg chg="del">
          <pc:chgData name="LOH Xiao Binn" userId="S::xbloh.2018@sis.smu.edu.sg::7b8234c9-843e-43bd-8fa3-4083d2600131" providerId="AD" clId="Web-{837BB188-328D-4ADC-B4B7-FFD71518B70C}" dt="2020-10-27T14:06:25.554" v="0"/>
          <pc:sldLayoutMkLst>
            <pc:docMk/>
            <pc:sldMasterMk cId="2460954070" sldId="2147483660"/>
            <pc:sldLayoutMk cId="2591524520" sldId="2147483663"/>
          </pc:sldLayoutMkLst>
        </pc:sldLayoutChg>
        <pc:sldLayoutChg chg="del">
          <pc:chgData name="LOH Xiao Binn" userId="S::xbloh.2018@sis.smu.edu.sg::7b8234c9-843e-43bd-8fa3-4083d2600131" providerId="AD" clId="Web-{837BB188-328D-4ADC-B4B7-FFD71518B70C}" dt="2020-10-27T14:06:25.554" v="0"/>
          <pc:sldLayoutMkLst>
            <pc:docMk/>
            <pc:sldMasterMk cId="2460954070" sldId="2147483660"/>
            <pc:sldLayoutMk cId="1203092039" sldId="2147483664"/>
          </pc:sldLayoutMkLst>
        </pc:sldLayoutChg>
        <pc:sldLayoutChg chg="del">
          <pc:chgData name="LOH Xiao Binn" userId="S::xbloh.2018@sis.smu.edu.sg::7b8234c9-843e-43bd-8fa3-4083d2600131" providerId="AD" clId="Web-{837BB188-328D-4ADC-B4B7-FFD71518B70C}" dt="2020-10-27T14:06:25.554" v="0"/>
          <pc:sldLayoutMkLst>
            <pc:docMk/>
            <pc:sldMasterMk cId="2460954070" sldId="2147483660"/>
            <pc:sldLayoutMk cId="3733172339" sldId="2147483665"/>
          </pc:sldLayoutMkLst>
        </pc:sldLayoutChg>
        <pc:sldLayoutChg chg="del">
          <pc:chgData name="LOH Xiao Binn" userId="S::xbloh.2018@sis.smu.edu.sg::7b8234c9-843e-43bd-8fa3-4083d2600131" providerId="AD" clId="Web-{837BB188-328D-4ADC-B4B7-FFD71518B70C}" dt="2020-10-27T14:06:25.554" v="0"/>
          <pc:sldLayoutMkLst>
            <pc:docMk/>
            <pc:sldMasterMk cId="2460954070" sldId="2147483660"/>
            <pc:sldLayoutMk cId="3210312558" sldId="2147483666"/>
          </pc:sldLayoutMkLst>
        </pc:sldLayoutChg>
        <pc:sldLayoutChg chg="del">
          <pc:chgData name="LOH Xiao Binn" userId="S::xbloh.2018@sis.smu.edu.sg::7b8234c9-843e-43bd-8fa3-4083d2600131" providerId="AD" clId="Web-{837BB188-328D-4ADC-B4B7-FFD71518B70C}" dt="2020-10-27T14:06:25.554" v="0"/>
          <pc:sldLayoutMkLst>
            <pc:docMk/>
            <pc:sldMasterMk cId="2460954070" sldId="2147483660"/>
            <pc:sldLayoutMk cId="3146388984" sldId="2147483667"/>
          </pc:sldLayoutMkLst>
        </pc:sldLayoutChg>
        <pc:sldLayoutChg chg="del">
          <pc:chgData name="LOH Xiao Binn" userId="S::xbloh.2018@sis.smu.edu.sg::7b8234c9-843e-43bd-8fa3-4083d2600131" providerId="AD" clId="Web-{837BB188-328D-4ADC-B4B7-FFD71518B70C}" dt="2020-10-27T14:06:25.554" v="0"/>
          <pc:sldLayoutMkLst>
            <pc:docMk/>
            <pc:sldMasterMk cId="2460954070" sldId="2147483660"/>
            <pc:sldLayoutMk cId="3171841454" sldId="2147483668"/>
          </pc:sldLayoutMkLst>
        </pc:sldLayoutChg>
        <pc:sldLayoutChg chg="del">
          <pc:chgData name="LOH Xiao Binn" userId="S::xbloh.2018@sis.smu.edu.sg::7b8234c9-843e-43bd-8fa3-4083d2600131" providerId="AD" clId="Web-{837BB188-328D-4ADC-B4B7-FFD71518B70C}" dt="2020-10-27T14:06:25.554" v="0"/>
          <pc:sldLayoutMkLst>
            <pc:docMk/>
            <pc:sldMasterMk cId="2460954070" sldId="2147483660"/>
            <pc:sldLayoutMk cId="1718958274" sldId="2147483669"/>
          </pc:sldLayoutMkLst>
        </pc:sldLayoutChg>
        <pc:sldLayoutChg chg="del">
          <pc:chgData name="LOH Xiao Binn" userId="S::xbloh.2018@sis.smu.edu.sg::7b8234c9-843e-43bd-8fa3-4083d2600131" providerId="AD" clId="Web-{837BB188-328D-4ADC-B4B7-FFD71518B70C}" dt="2020-10-27T14:06:25.554" v="0"/>
          <pc:sldLayoutMkLst>
            <pc:docMk/>
            <pc:sldMasterMk cId="2460954070" sldId="2147483660"/>
            <pc:sldLayoutMk cId="2202905451" sldId="2147483670"/>
          </pc:sldLayoutMkLst>
        </pc:sldLayoutChg>
        <pc:sldLayoutChg chg="del">
          <pc:chgData name="LOH Xiao Binn" userId="S::xbloh.2018@sis.smu.edu.sg::7b8234c9-843e-43bd-8fa3-4083d2600131" providerId="AD" clId="Web-{837BB188-328D-4ADC-B4B7-FFD71518B70C}" dt="2020-10-27T14:06:25.554" v="0"/>
          <pc:sldLayoutMkLst>
            <pc:docMk/>
            <pc:sldMasterMk cId="2460954070" sldId="2147483660"/>
            <pc:sldLayoutMk cId="3479445657" sldId="2147483671"/>
          </pc:sldLayoutMkLst>
        </pc:sldLayoutChg>
      </pc:sldMasterChg>
      <pc:sldMasterChg chg="add addSldLayout">
        <pc:chgData name="LOH Xiao Binn" userId="S::xbloh.2018@sis.smu.edu.sg::7b8234c9-843e-43bd-8fa3-4083d2600131" providerId="AD" clId="Web-{837BB188-328D-4ADC-B4B7-FFD71518B70C}" dt="2020-10-27T14:06:25.554" v="0"/>
        <pc:sldMasterMkLst>
          <pc:docMk/>
          <pc:sldMasterMk cId="1821223848" sldId="2147483738"/>
        </pc:sldMasterMkLst>
        <pc:sldLayoutChg chg="add">
          <pc:chgData name="LOH Xiao Binn" userId="S::xbloh.2018@sis.smu.edu.sg::7b8234c9-843e-43bd-8fa3-4083d2600131" providerId="AD" clId="Web-{837BB188-328D-4ADC-B4B7-FFD71518B70C}" dt="2020-10-27T14:06:25.554" v="0"/>
          <pc:sldLayoutMkLst>
            <pc:docMk/>
            <pc:sldMasterMk cId="1821223848" sldId="2147483738"/>
            <pc:sldLayoutMk cId="1803316681" sldId="2147483727"/>
          </pc:sldLayoutMkLst>
        </pc:sldLayoutChg>
        <pc:sldLayoutChg chg="add">
          <pc:chgData name="LOH Xiao Binn" userId="S::xbloh.2018@sis.smu.edu.sg::7b8234c9-843e-43bd-8fa3-4083d2600131" providerId="AD" clId="Web-{837BB188-328D-4ADC-B4B7-FFD71518B70C}" dt="2020-10-27T14:06:25.554" v="0"/>
          <pc:sldLayoutMkLst>
            <pc:docMk/>
            <pc:sldMasterMk cId="1821223848" sldId="2147483738"/>
            <pc:sldLayoutMk cId="462141962" sldId="2147483728"/>
          </pc:sldLayoutMkLst>
        </pc:sldLayoutChg>
        <pc:sldLayoutChg chg="add">
          <pc:chgData name="LOH Xiao Binn" userId="S::xbloh.2018@sis.smu.edu.sg::7b8234c9-843e-43bd-8fa3-4083d2600131" providerId="AD" clId="Web-{837BB188-328D-4ADC-B4B7-FFD71518B70C}" dt="2020-10-27T14:06:25.554" v="0"/>
          <pc:sldLayoutMkLst>
            <pc:docMk/>
            <pc:sldMasterMk cId="1821223848" sldId="2147483738"/>
            <pc:sldLayoutMk cId="1871221808" sldId="2147483729"/>
          </pc:sldLayoutMkLst>
        </pc:sldLayoutChg>
        <pc:sldLayoutChg chg="add">
          <pc:chgData name="LOH Xiao Binn" userId="S::xbloh.2018@sis.smu.edu.sg::7b8234c9-843e-43bd-8fa3-4083d2600131" providerId="AD" clId="Web-{837BB188-328D-4ADC-B4B7-FFD71518B70C}" dt="2020-10-27T14:06:25.554" v="0"/>
          <pc:sldLayoutMkLst>
            <pc:docMk/>
            <pc:sldMasterMk cId="1821223848" sldId="2147483738"/>
            <pc:sldLayoutMk cId="363625913" sldId="2147483730"/>
          </pc:sldLayoutMkLst>
        </pc:sldLayoutChg>
        <pc:sldLayoutChg chg="add">
          <pc:chgData name="LOH Xiao Binn" userId="S::xbloh.2018@sis.smu.edu.sg::7b8234c9-843e-43bd-8fa3-4083d2600131" providerId="AD" clId="Web-{837BB188-328D-4ADC-B4B7-FFD71518B70C}" dt="2020-10-27T14:06:25.554" v="0"/>
          <pc:sldLayoutMkLst>
            <pc:docMk/>
            <pc:sldMasterMk cId="1821223848" sldId="2147483738"/>
            <pc:sldLayoutMk cId="4261563275" sldId="2147483731"/>
          </pc:sldLayoutMkLst>
        </pc:sldLayoutChg>
        <pc:sldLayoutChg chg="add">
          <pc:chgData name="LOH Xiao Binn" userId="S::xbloh.2018@sis.smu.edu.sg::7b8234c9-843e-43bd-8fa3-4083d2600131" providerId="AD" clId="Web-{837BB188-328D-4ADC-B4B7-FFD71518B70C}" dt="2020-10-27T14:06:25.554" v="0"/>
          <pc:sldLayoutMkLst>
            <pc:docMk/>
            <pc:sldMasterMk cId="1821223848" sldId="2147483738"/>
            <pc:sldLayoutMk cId="1570212474" sldId="2147483732"/>
          </pc:sldLayoutMkLst>
        </pc:sldLayoutChg>
        <pc:sldLayoutChg chg="add">
          <pc:chgData name="LOH Xiao Binn" userId="S::xbloh.2018@sis.smu.edu.sg::7b8234c9-843e-43bd-8fa3-4083d2600131" providerId="AD" clId="Web-{837BB188-328D-4ADC-B4B7-FFD71518B70C}" dt="2020-10-27T14:06:25.554" v="0"/>
          <pc:sldLayoutMkLst>
            <pc:docMk/>
            <pc:sldMasterMk cId="1821223848" sldId="2147483738"/>
            <pc:sldLayoutMk cId="278198615" sldId="2147483733"/>
          </pc:sldLayoutMkLst>
        </pc:sldLayoutChg>
        <pc:sldLayoutChg chg="add">
          <pc:chgData name="LOH Xiao Binn" userId="S::xbloh.2018@sis.smu.edu.sg::7b8234c9-843e-43bd-8fa3-4083d2600131" providerId="AD" clId="Web-{837BB188-328D-4ADC-B4B7-FFD71518B70C}" dt="2020-10-27T14:06:25.554" v="0"/>
          <pc:sldLayoutMkLst>
            <pc:docMk/>
            <pc:sldMasterMk cId="1821223848" sldId="2147483738"/>
            <pc:sldLayoutMk cId="3711348457" sldId="2147483734"/>
          </pc:sldLayoutMkLst>
        </pc:sldLayoutChg>
        <pc:sldLayoutChg chg="add">
          <pc:chgData name="LOH Xiao Binn" userId="S::xbloh.2018@sis.smu.edu.sg::7b8234c9-843e-43bd-8fa3-4083d2600131" providerId="AD" clId="Web-{837BB188-328D-4ADC-B4B7-FFD71518B70C}" dt="2020-10-27T14:06:25.554" v="0"/>
          <pc:sldLayoutMkLst>
            <pc:docMk/>
            <pc:sldMasterMk cId="1821223848" sldId="2147483738"/>
            <pc:sldLayoutMk cId="937749412" sldId="2147483735"/>
          </pc:sldLayoutMkLst>
        </pc:sldLayoutChg>
        <pc:sldLayoutChg chg="add">
          <pc:chgData name="LOH Xiao Binn" userId="S::xbloh.2018@sis.smu.edu.sg::7b8234c9-843e-43bd-8fa3-4083d2600131" providerId="AD" clId="Web-{837BB188-328D-4ADC-B4B7-FFD71518B70C}" dt="2020-10-27T14:06:25.554" v="0"/>
          <pc:sldLayoutMkLst>
            <pc:docMk/>
            <pc:sldMasterMk cId="1821223848" sldId="2147483738"/>
            <pc:sldLayoutMk cId="1667503614" sldId="2147483736"/>
          </pc:sldLayoutMkLst>
        </pc:sldLayoutChg>
        <pc:sldLayoutChg chg="add">
          <pc:chgData name="LOH Xiao Binn" userId="S::xbloh.2018@sis.smu.edu.sg::7b8234c9-843e-43bd-8fa3-4083d2600131" providerId="AD" clId="Web-{837BB188-328D-4ADC-B4B7-FFD71518B70C}" dt="2020-10-27T14:06:25.554" v="0"/>
          <pc:sldLayoutMkLst>
            <pc:docMk/>
            <pc:sldMasterMk cId="1821223848" sldId="2147483738"/>
            <pc:sldLayoutMk cId="4138565848" sldId="2147483737"/>
          </pc:sldLayoutMkLst>
        </pc:sldLayoutChg>
      </pc:sldMasterChg>
    </pc:docChg>
  </pc:docChgLst>
  <pc:docChgLst>
    <pc:chgData name="FOO Chuan Geng" userId="S::cgfoo.2018@sis.smu.edu.sg::e43d807b-7bdd-43a7-a60e-078960ecf11f" providerId="AD" clId="Web-{FECE5C5D-0FEA-41AE-BEDB-8CDC4C7DDC0D}"/>
    <pc:docChg chg="modSld">
      <pc:chgData name="FOO Chuan Geng" userId="S::cgfoo.2018@sis.smu.edu.sg::e43d807b-7bdd-43a7-a60e-078960ecf11f" providerId="AD" clId="Web-{FECE5C5D-0FEA-41AE-BEDB-8CDC4C7DDC0D}" dt="2020-11-02T09:56:49.629" v="64"/>
      <pc:docMkLst>
        <pc:docMk/>
      </pc:docMkLst>
      <pc:sldChg chg="modNotes">
        <pc:chgData name="FOO Chuan Geng" userId="S::cgfoo.2018@sis.smu.edu.sg::e43d807b-7bdd-43a7-a60e-078960ecf11f" providerId="AD" clId="Web-{FECE5C5D-0FEA-41AE-BEDB-8CDC4C7DDC0D}" dt="2020-11-02T09:56:49.629" v="64"/>
        <pc:sldMkLst>
          <pc:docMk/>
          <pc:sldMk cId="109857222" sldId="256"/>
        </pc:sldMkLst>
      </pc:sldChg>
      <pc:sldChg chg="modNotes">
        <pc:chgData name="FOO Chuan Geng" userId="S::cgfoo.2018@sis.smu.edu.sg::e43d807b-7bdd-43a7-a60e-078960ecf11f" providerId="AD" clId="Web-{FECE5C5D-0FEA-41AE-BEDB-8CDC4C7DDC0D}" dt="2020-11-02T09:56:40.597" v="54"/>
        <pc:sldMkLst>
          <pc:docMk/>
          <pc:sldMk cId="1898168344" sldId="260"/>
        </pc:sldMkLst>
      </pc:sldChg>
      <pc:sldChg chg="modNotes">
        <pc:chgData name="FOO Chuan Geng" userId="S::cgfoo.2018@sis.smu.edu.sg::e43d807b-7bdd-43a7-a60e-078960ecf11f" providerId="AD" clId="Web-{FECE5C5D-0FEA-41AE-BEDB-8CDC4C7DDC0D}" dt="2020-11-02T09:56:03.363" v="11"/>
        <pc:sldMkLst>
          <pc:docMk/>
          <pc:sldMk cId="3687381576" sldId="261"/>
        </pc:sldMkLst>
      </pc:sldChg>
    </pc:docChg>
  </pc:docChgLst>
  <pc:docChgLst>
    <pc:chgData name="Darren MOH Qing Loong" userId="S::darren.moh.2018@sis.smu.edu.sg::8e37d9a8-ebaf-485b-b48e-5c126846128e" providerId="AD" clId="Web-{02777F81-AD12-48E4-B033-A2AC14861485}"/>
    <pc:docChg chg="addSld delSld modSld sldOrd">
      <pc:chgData name="Darren MOH Qing Loong" userId="S::darren.moh.2018@sis.smu.edu.sg::8e37d9a8-ebaf-485b-b48e-5c126846128e" providerId="AD" clId="Web-{02777F81-AD12-48E4-B033-A2AC14861485}" dt="2020-11-02T14:49:33.951" v="3082"/>
      <pc:docMkLst>
        <pc:docMk/>
      </pc:docMkLst>
      <pc:sldChg chg="addSp delSp modSp">
        <pc:chgData name="Darren MOH Qing Loong" userId="S::darren.moh.2018@sis.smu.edu.sg::8e37d9a8-ebaf-485b-b48e-5c126846128e" providerId="AD" clId="Web-{02777F81-AD12-48E4-B033-A2AC14861485}" dt="2020-11-02T14:49:33.951" v="3082"/>
        <pc:sldMkLst>
          <pc:docMk/>
          <pc:sldMk cId="423745734" sldId="268"/>
        </pc:sldMkLst>
        <pc:spChg chg="add mod">
          <ac:chgData name="Darren MOH Qing Loong" userId="S::darren.moh.2018@sis.smu.edu.sg::8e37d9a8-ebaf-485b-b48e-5c126846128e" providerId="AD" clId="Web-{02777F81-AD12-48E4-B033-A2AC14861485}" dt="2020-11-02T14:49:33.951" v="3082"/>
          <ac:spMkLst>
            <pc:docMk/>
            <pc:sldMk cId="423745734" sldId="268"/>
            <ac:spMk id="13" creationId="{C6F97C4C-5E63-4E02-9E42-E79E463CA045}"/>
          </ac:spMkLst>
        </pc:spChg>
        <pc:graphicFrameChg chg="del mod modGraphic">
          <ac:chgData name="Darren MOH Qing Loong" userId="S::darren.moh.2018@sis.smu.edu.sg::8e37d9a8-ebaf-485b-b48e-5c126846128e" providerId="AD" clId="Web-{02777F81-AD12-48E4-B033-A2AC14861485}" dt="2020-11-02T14:49:33.951" v="3082"/>
          <ac:graphicFrameMkLst>
            <pc:docMk/>
            <pc:sldMk cId="423745734" sldId="268"/>
            <ac:graphicFrameMk id="12" creationId="{C442E12D-475F-404B-B6AD-F78E4BE3402B}"/>
          </ac:graphicFrameMkLst>
        </pc:graphicFrameChg>
      </pc:sldChg>
      <pc:sldChg chg="addSp delSp modSp">
        <pc:chgData name="Darren MOH Qing Loong" userId="S::darren.moh.2018@sis.smu.edu.sg::8e37d9a8-ebaf-485b-b48e-5c126846128e" providerId="AD" clId="Web-{02777F81-AD12-48E4-B033-A2AC14861485}" dt="2020-11-02T13:21:46.536" v="2709"/>
        <pc:sldMkLst>
          <pc:docMk/>
          <pc:sldMk cId="2375730727" sldId="273"/>
        </pc:sldMkLst>
        <pc:spChg chg="add del mod">
          <ac:chgData name="Darren MOH Qing Loong" userId="S::darren.moh.2018@sis.smu.edu.sg::8e37d9a8-ebaf-485b-b48e-5c126846128e" providerId="AD" clId="Web-{02777F81-AD12-48E4-B033-A2AC14861485}" dt="2020-11-02T05:51:09.156" v="385"/>
          <ac:spMkLst>
            <pc:docMk/>
            <pc:sldMk cId="2375730727" sldId="273"/>
            <ac:spMk id="12" creationId="{C00BDF11-3D43-47CF-AAAA-EA0A29DF6A47}"/>
          </ac:spMkLst>
        </pc:spChg>
        <pc:spChg chg="add mod">
          <ac:chgData name="Darren MOH Qing Loong" userId="S::darren.moh.2018@sis.smu.edu.sg::8e37d9a8-ebaf-485b-b48e-5c126846128e" providerId="AD" clId="Web-{02777F81-AD12-48E4-B033-A2AC14861485}" dt="2020-11-02T06:10:16.149" v="572" actId="1076"/>
          <ac:spMkLst>
            <pc:docMk/>
            <pc:sldMk cId="2375730727" sldId="273"/>
            <ac:spMk id="23" creationId="{1019914A-BE9F-48B0-9C58-C2DC4E3B5C81}"/>
          </ac:spMkLst>
        </pc:spChg>
        <pc:spChg chg="add mod">
          <ac:chgData name="Darren MOH Qing Loong" userId="S::darren.moh.2018@sis.smu.edu.sg::8e37d9a8-ebaf-485b-b48e-5c126846128e" providerId="AD" clId="Web-{02777F81-AD12-48E4-B033-A2AC14861485}" dt="2020-11-02T06:10:32.290" v="575" actId="20577"/>
          <ac:spMkLst>
            <pc:docMk/>
            <pc:sldMk cId="2375730727" sldId="273"/>
            <ac:spMk id="24" creationId="{12C0225B-86CA-4140-B132-1C100ADAD30C}"/>
          </ac:spMkLst>
        </pc:spChg>
        <pc:spChg chg="add mod">
          <ac:chgData name="Darren MOH Qing Loong" userId="S::darren.moh.2018@sis.smu.edu.sg::8e37d9a8-ebaf-485b-b48e-5c126846128e" providerId="AD" clId="Web-{02777F81-AD12-48E4-B033-A2AC14861485}" dt="2020-11-02T06:10:36.852" v="578" actId="20577"/>
          <ac:spMkLst>
            <pc:docMk/>
            <pc:sldMk cId="2375730727" sldId="273"/>
            <ac:spMk id="25" creationId="{871660B1-A382-4F37-A11E-61173581ECFE}"/>
          </ac:spMkLst>
        </pc:spChg>
        <pc:spChg chg="add mod">
          <ac:chgData name="Darren MOH Qing Loong" userId="S::darren.moh.2018@sis.smu.edu.sg::8e37d9a8-ebaf-485b-b48e-5c126846128e" providerId="AD" clId="Web-{02777F81-AD12-48E4-B033-A2AC14861485}" dt="2020-11-02T06:10:41.181" v="581" actId="20577"/>
          <ac:spMkLst>
            <pc:docMk/>
            <pc:sldMk cId="2375730727" sldId="273"/>
            <ac:spMk id="26" creationId="{917D3960-9115-4281-9492-EB7DADA2E79E}"/>
          </ac:spMkLst>
        </pc:spChg>
        <pc:picChg chg="add mod ord modCrop">
          <ac:chgData name="Darren MOH Qing Loong" userId="S::darren.moh.2018@sis.smu.edu.sg::8e37d9a8-ebaf-485b-b48e-5c126846128e" providerId="AD" clId="Web-{02777F81-AD12-48E4-B033-A2AC14861485}" dt="2020-11-02T06:15:50.376" v="607"/>
          <ac:picMkLst>
            <pc:docMk/>
            <pc:sldMk cId="2375730727" sldId="273"/>
            <ac:picMk id="13" creationId="{B72F05A7-8BF3-434D-AE74-3866CA1F0769}"/>
          </ac:picMkLst>
        </pc:picChg>
        <pc:picChg chg="del">
          <ac:chgData name="Darren MOH Qing Loong" userId="S::darren.moh.2018@sis.smu.edu.sg::8e37d9a8-ebaf-485b-b48e-5c126846128e" providerId="AD" clId="Web-{02777F81-AD12-48E4-B033-A2AC14861485}" dt="2020-11-02T05:49:11.309" v="340"/>
          <ac:picMkLst>
            <pc:docMk/>
            <pc:sldMk cId="2375730727" sldId="273"/>
            <ac:picMk id="15" creationId="{8878F9CA-050C-4AE3-ABDD-AEB5BE73FD46}"/>
          </ac:picMkLst>
        </pc:picChg>
        <pc:picChg chg="add mod">
          <ac:chgData name="Darren MOH Qing Loong" userId="S::darren.moh.2018@sis.smu.edu.sg::8e37d9a8-ebaf-485b-b48e-5c126846128e" providerId="AD" clId="Web-{02777F81-AD12-48E4-B033-A2AC14861485}" dt="2020-11-02T06:09:06.178" v="568" actId="14100"/>
          <ac:picMkLst>
            <pc:docMk/>
            <pc:sldMk cId="2375730727" sldId="273"/>
            <ac:picMk id="16" creationId="{5F169F2F-1A27-47B9-9567-4E8CCC6B07D3}"/>
          </ac:picMkLst>
        </pc:picChg>
        <pc:picChg chg="add mod modCrop">
          <ac:chgData name="Darren MOH Qing Loong" userId="S::darren.moh.2018@sis.smu.edu.sg::8e37d9a8-ebaf-485b-b48e-5c126846128e" providerId="AD" clId="Web-{02777F81-AD12-48E4-B033-A2AC14861485}" dt="2020-11-02T06:17:06.081" v="614" actId="14100"/>
          <ac:picMkLst>
            <pc:docMk/>
            <pc:sldMk cId="2375730727" sldId="273"/>
            <ac:picMk id="17" creationId="{84D7D7EF-0648-4D6E-8E01-5E46ABA0A37E}"/>
          </ac:picMkLst>
        </pc:picChg>
        <pc:picChg chg="add mod modCrop">
          <ac:chgData name="Darren MOH Qing Loong" userId="S::darren.moh.2018@sis.smu.edu.sg::8e37d9a8-ebaf-485b-b48e-5c126846128e" providerId="AD" clId="Web-{02777F81-AD12-48E4-B033-A2AC14861485}" dt="2020-11-02T13:21:46.536" v="2709"/>
          <ac:picMkLst>
            <pc:docMk/>
            <pc:sldMk cId="2375730727" sldId="273"/>
            <ac:picMk id="18" creationId="{E437F093-70D8-4B96-8704-DDA228B5B8CA}"/>
          </ac:picMkLst>
        </pc:picChg>
        <pc:picChg chg="add mod modCrop">
          <ac:chgData name="Darren MOH Qing Loong" userId="S::darren.moh.2018@sis.smu.edu.sg::8e37d9a8-ebaf-485b-b48e-5c126846128e" providerId="AD" clId="Web-{02777F81-AD12-48E4-B033-A2AC14861485}" dt="2020-11-02T06:17:20.362" v="616" actId="14100"/>
          <ac:picMkLst>
            <pc:docMk/>
            <pc:sldMk cId="2375730727" sldId="273"/>
            <ac:picMk id="19" creationId="{A0505860-FE08-4E66-8066-24CC670C385B}"/>
          </ac:picMkLst>
        </pc:picChg>
        <pc:picChg chg="add mod modCrop">
          <ac:chgData name="Darren MOH Qing Loong" userId="S::darren.moh.2018@sis.smu.edu.sg::8e37d9a8-ebaf-485b-b48e-5c126846128e" providerId="AD" clId="Web-{02777F81-AD12-48E4-B033-A2AC14861485}" dt="2020-11-02T06:08:58.522" v="566" actId="14100"/>
          <ac:picMkLst>
            <pc:docMk/>
            <pc:sldMk cId="2375730727" sldId="273"/>
            <ac:picMk id="20" creationId="{9845B656-B8EE-44B3-B334-A04C7044A4C9}"/>
          </ac:picMkLst>
        </pc:picChg>
        <pc:picChg chg="add mod modCrop">
          <ac:chgData name="Darren MOH Qing Loong" userId="S::darren.moh.2018@sis.smu.edu.sg::8e37d9a8-ebaf-485b-b48e-5c126846128e" providerId="AD" clId="Web-{02777F81-AD12-48E4-B033-A2AC14861485}" dt="2020-11-02T06:16:34.220" v="612" actId="14100"/>
          <ac:picMkLst>
            <pc:docMk/>
            <pc:sldMk cId="2375730727" sldId="273"/>
            <ac:picMk id="21" creationId="{726BD119-A824-4DE1-9BD6-CDCE66BCA08E}"/>
          </ac:picMkLst>
        </pc:picChg>
        <pc:picChg chg="add mod modCrop">
          <ac:chgData name="Darren MOH Qing Loong" userId="S::darren.moh.2018@sis.smu.edu.sg::8e37d9a8-ebaf-485b-b48e-5c126846128e" providerId="AD" clId="Web-{02777F81-AD12-48E4-B033-A2AC14861485}" dt="2020-11-02T06:09:01.991" v="567" actId="14100"/>
          <ac:picMkLst>
            <pc:docMk/>
            <pc:sldMk cId="2375730727" sldId="273"/>
            <ac:picMk id="22" creationId="{31590ACF-8558-49B3-AF50-26725774083F}"/>
          </ac:picMkLst>
        </pc:picChg>
      </pc:sldChg>
      <pc:sldChg chg="new del">
        <pc:chgData name="Darren MOH Qing Loong" userId="S::darren.moh.2018@sis.smu.edu.sg::8e37d9a8-ebaf-485b-b48e-5c126846128e" providerId="AD" clId="Web-{02777F81-AD12-48E4-B033-A2AC14861485}" dt="2020-11-02T06:18:05.348" v="618"/>
        <pc:sldMkLst>
          <pc:docMk/>
          <pc:sldMk cId="1104649305" sldId="276"/>
        </pc:sldMkLst>
      </pc:sldChg>
      <pc:sldChg chg="addSp delSp modSp add del replId">
        <pc:chgData name="Darren MOH Qing Loong" userId="S::darren.moh.2018@sis.smu.edu.sg::8e37d9a8-ebaf-485b-b48e-5c126846128e" providerId="AD" clId="Web-{02777F81-AD12-48E4-B033-A2AC14861485}" dt="2020-11-02T06:27:02.970" v="701"/>
        <pc:sldMkLst>
          <pc:docMk/>
          <pc:sldMk cId="3892928172" sldId="276"/>
        </pc:sldMkLst>
        <pc:spChg chg="add del mod">
          <ac:chgData name="Darren MOH Qing Loong" userId="S::darren.moh.2018@sis.smu.edu.sg::8e37d9a8-ebaf-485b-b48e-5c126846128e" providerId="AD" clId="Web-{02777F81-AD12-48E4-B033-A2AC14861485}" dt="2020-11-02T06:20:00.350" v="628"/>
          <ac:spMkLst>
            <pc:docMk/>
            <pc:sldMk cId="3892928172" sldId="276"/>
            <ac:spMk id="12" creationId="{86F71AF9-855A-4B87-9A86-B211B6495062}"/>
          </ac:spMkLst>
        </pc:spChg>
        <pc:spChg chg="add mod">
          <ac:chgData name="Darren MOH Qing Loong" userId="S::darren.moh.2018@sis.smu.edu.sg::8e37d9a8-ebaf-485b-b48e-5c126846128e" providerId="AD" clId="Web-{02777F81-AD12-48E4-B033-A2AC14861485}" dt="2020-11-02T06:25:50.484" v="693"/>
          <ac:spMkLst>
            <pc:docMk/>
            <pc:sldMk cId="3892928172" sldId="276"/>
            <ac:spMk id="30" creationId="{3A3D5874-DBEB-4EA7-9F7C-5B807765E07E}"/>
          </ac:spMkLst>
        </pc:spChg>
        <pc:picChg chg="del">
          <ac:chgData name="Darren MOH Qing Loong" userId="S::darren.moh.2018@sis.smu.edu.sg::8e37d9a8-ebaf-485b-b48e-5c126846128e" providerId="AD" clId="Web-{02777F81-AD12-48E4-B033-A2AC14861485}" dt="2020-11-02T06:18:28.942" v="627"/>
          <ac:picMkLst>
            <pc:docMk/>
            <pc:sldMk cId="3892928172" sldId="276"/>
            <ac:picMk id="13" creationId="{B72F05A7-8BF3-434D-AE74-3866CA1F0769}"/>
          </ac:picMkLst>
        </pc:picChg>
        <pc:picChg chg="add mod ord">
          <ac:chgData name="Darren MOH Qing Loong" userId="S::darren.moh.2018@sis.smu.edu.sg::8e37d9a8-ebaf-485b-b48e-5c126846128e" providerId="AD" clId="Web-{02777F81-AD12-48E4-B033-A2AC14861485}" dt="2020-11-02T06:24:42.654" v="685" actId="14100"/>
          <ac:picMkLst>
            <pc:docMk/>
            <pc:sldMk cId="3892928172" sldId="276"/>
            <ac:picMk id="15" creationId="{C520CAA3-A2C7-46CE-8681-B5155A5DAB6E}"/>
          </ac:picMkLst>
        </pc:picChg>
        <pc:picChg chg="del">
          <ac:chgData name="Darren MOH Qing Loong" userId="S::darren.moh.2018@sis.smu.edu.sg::8e37d9a8-ebaf-485b-b48e-5c126846128e" providerId="AD" clId="Web-{02777F81-AD12-48E4-B033-A2AC14861485}" dt="2020-11-02T06:18:23.473" v="623"/>
          <ac:picMkLst>
            <pc:docMk/>
            <pc:sldMk cId="3892928172" sldId="276"/>
            <ac:picMk id="16" creationId="{5F169F2F-1A27-47B9-9567-4E8CCC6B07D3}"/>
          </ac:picMkLst>
        </pc:picChg>
        <pc:picChg chg="del">
          <ac:chgData name="Darren MOH Qing Loong" userId="S::darren.moh.2018@sis.smu.edu.sg::8e37d9a8-ebaf-485b-b48e-5c126846128e" providerId="AD" clId="Web-{02777F81-AD12-48E4-B033-A2AC14861485}" dt="2020-11-02T06:18:28.817" v="626"/>
          <ac:picMkLst>
            <pc:docMk/>
            <pc:sldMk cId="3892928172" sldId="276"/>
            <ac:picMk id="17" creationId="{84D7D7EF-0648-4D6E-8E01-5E46ABA0A37E}"/>
          </ac:picMkLst>
        </pc:picChg>
        <pc:picChg chg="del">
          <ac:chgData name="Darren MOH Qing Loong" userId="S::darren.moh.2018@sis.smu.edu.sg::8e37d9a8-ebaf-485b-b48e-5c126846128e" providerId="AD" clId="Web-{02777F81-AD12-48E4-B033-A2AC14861485}" dt="2020-11-02T06:18:23.473" v="622"/>
          <ac:picMkLst>
            <pc:docMk/>
            <pc:sldMk cId="3892928172" sldId="276"/>
            <ac:picMk id="18" creationId="{E437F093-70D8-4B96-8704-DDA228B5B8CA}"/>
          </ac:picMkLst>
        </pc:picChg>
        <pc:picChg chg="del">
          <ac:chgData name="Darren MOH Qing Loong" userId="S::darren.moh.2018@sis.smu.edu.sg::8e37d9a8-ebaf-485b-b48e-5c126846128e" providerId="AD" clId="Web-{02777F81-AD12-48E4-B033-A2AC14861485}" dt="2020-11-02T06:18:28.801" v="625"/>
          <ac:picMkLst>
            <pc:docMk/>
            <pc:sldMk cId="3892928172" sldId="276"/>
            <ac:picMk id="19" creationId="{A0505860-FE08-4E66-8066-24CC670C385B}"/>
          </ac:picMkLst>
        </pc:picChg>
        <pc:picChg chg="del">
          <ac:chgData name="Darren MOH Qing Loong" userId="S::darren.moh.2018@sis.smu.edu.sg::8e37d9a8-ebaf-485b-b48e-5c126846128e" providerId="AD" clId="Web-{02777F81-AD12-48E4-B033-A2AC14861485}" dt="2020-11-02T06:18:23.473" v="621"/>
          <ac:picMkLst>
            <pc:docMk/>
            <pc:sldMk cId="3892928172" sldId="276"/>
            <ac:picMk id="20" creationId="{9845B656-B8EE-44B3-B334-A04C7044A4C9}"/>
          </ac:picMkLst>
        </pc:picChg>
        <pc:picChg chg="del">
          <ac:chgData name="Darren MOH Qing Loong" userId="S::darren.moh.2018@sis.smu.edu.sg::8e37d9a8-ebaf-485b-b48e-5c126846128e" providerId="AD" clId="Web-{02777F81-AD12-48E4-B033-A2AC14861485}" dt="2020-11-02T06:18:28.801" v="624"/>
          <ac:picMkLst>
            <pc:docMk/>
            <pc:sldMk cId="3892928172" sldId="276"/>
            <ac:picMk id="21" creationId="{726BD119-A824-4DE1-9BD6-CDCE66BCA08E}"/>
          </ac:picMkLst>
        </pc:picChg>
        <pc:picChg chg="del">
          <ac:chgData name="Darren MOH Qing Loong" userId="S::darren.moh.2018@sis.smu.edu.sg::8e37d9a8-ebaf-485b-b48e-5c126846128e" providerId="AD" clId="Web-{02777F81-AD12-48E4-B033-A2AC14861485}" dt="2020-11-02T06:18:23.473" v="620"/>
          <ac:picMkLst>
            <pc:docMk/>
            <pc:sldMk cId="3892928172" sldId="276"/>
            <ac:picMk id="22" creationId="{31590ACF-8558-49B3-AF50-26725774083F}"/>
          </ac:picMkLst>
        </pc:picChg>
        <pc:picChg chg="add mod">
          <ac:chgData name="Darren MOH Qing Loong" userId="S::darren.moh.2018@sis.smu.edu.sg::8e37d9a8-ebaf-485b-b48e-5c126846128e" providerId="AD" clId="Web-{02777F81-AD12-48E4-B033-A2AC14861485}" dt="2020-11-02T06:24:38.138" v="684" actId="14100"/>
          <ac:picMkLst>
            <pc:docMk/>
            <pc:sldMk cId="3892928172" sldId="276"/>
            <ac:picMk id="27" creationId="{F527BA23-0C66-42E6-B85A-C9CA581E1C9A}"/>
          </ac:picMkLst>
        </pc:picChg>
        <pc:picChg chg="add mod">
          <ac:chgData name="Darren MOH Qing Loong" userId="S::darren.moh.2018@sis.smu.edu.sg::8e37d9a8-ebaf-485b-b48e-5c126846128e" providerId="AD" clId="Web-{02777F81-AD12-48E4-B033-A2AC14861485}" dt="2020-11-02T06:24:34.170" v="683" actId="14100"/>
          <ac:picMkLst>
            <pc:docMk/>
            <pc:sldMk cId="3892928172" sldId="276"/>
            <ac:picMk id="28" creationId="{FBB3270D-0CB4-4CF8-A82A-8C08DC3CC2D8}"/>
          </ac:picMkLst>
        </pc:picChg>
        <pc:picChg chg="add mod">
          <ac:chgData name="Darren MOH Qing Loong" userId="S::darren.moh.2018@sis.smu.edu.sg::8e37d9a8-ebaf-485b-b48e-5c126846128e" providerId="AD" clId="Web-{02777F81-AD12-48E4-B033-A2AC14861485}" dt="2020-11-02T06:24:29.888" v="682" actId="14100"/>
          <ac:picMkLst>
            <pc:docMk/>
            <pc:sldMk cId="3892928172" sldId="276"/>
            <ac:picMk id="29" creationId="{FB6B5AEB-9809-4895-A2F2-520DB3480B39}"/>
          </ac:picMkLst>
        </pc:picChg>
      </pc:sldChg>
      <pc:sldChg chg="addSp modSp add replId">
        <pc:chgData name="Darren MOH Qing Loong" userId="S::darren.moh.2018@sis.smu.edu.sg::8e37d9a8-ebaf-485b-b48e-5c126846128e" providerId="AD" clId="Web-{02777F81-AD12-48E4-B033-A2AC14861485}" dt="2020-11-02T08:48:14.813" v="850" actId="20577"/>
        <pc:sldMkLst>
          <pc:docMk/>
          <pc:sldMk cId="3941340512" sldId="277"/>
        </pc:sldMkLst>
        <pc:spChg chg="mod">
          <ac:chgData name="Darren MOH Qing Loong" userId="S::darren.moh.2018@sis.smu.edu.sg::8e37d9a8-ebaf-485b-b48e-5c126846128e" providerId="AD" clId="Web-{02777F81-AD12-48E4-B033-A2AC14861485}" dt="2020-11-02T08:48:14.813" v="850" actId="20577"/>
          <ac:spMkLst>
            <pc:docMk/>
            <pc:sldMk cId="3941340512" sldId="277"/>
            <ac:spMk id="2" creationId="{51235D76-44A0-4C88-8677-CBBB14622451}"/>
          </ac:spMkLst>
        </pc:spChg>
        <pc:spChg chg="add mod">
          <ac:chgData name="Darren MOH Qing Loong" userId="S::darren.moh.2018@sis.smu.edu.sg::8e37d9a8-ebaf-485b-b48e-5c126846128e" providerId="AD" clId="Web-{02777F81-AD12-48E4-B033-A2AC14861485}" dt="2020-11-02T06:42:19.408" v="730" actId="20577"/>
          <ac:spMkLst>
            <pc:docMk/>
            <pc:sldMk cId="3941340512" sldId="277"/>
            <ac:spMk id="12" creationId="{AC44C28D-32D2-48F3-980F-3C7C4B8C4662}"/>
          </ac:spMkLst>
        </pc:spChg>
        <pc:spChg chg="add mod">
          <ac:chgData name="Darren MOH Qing Loong" userId="S::darren.moh.2018@sis.smu.edu.sg::8e37d9a8-ebaf-485b-b48e-5c126846128e" providerId="AD" clId="Web-{02777F81-AD12-48E4-B033-A2AC14861485}" dt="2020-11-02T06:46:55.098" v="789" actId="1076"/>
          <ac:spMkLst>
            <pc:docMk/>
            <pc:sldMk cId="3941340512" sldId="277"/>
            <ac:spMk id="21" creationId="{546384BB-9A88-4438-A564-DD0DF7CFF4AA}"/>
          </ac:spMkLst>
        </pc:spChg>
        <pc:spChg chg="add mod">
          <ac:chgData name="Darren MOH Qing Loong" userId="S::darren.moh.2018@sis.smu.edu.sg::8e37d9a8-ebaf-485b-b48e-5c126846128e" providerId="AD" clId="Web-{02777F81-AD12-48E4-B033-A2AC14861485}" dt="2020-11-02T06:47:03.995" v="791" actId="1076"/>
          <ac:spMkLst>
            <pc:docMk/>
            <pc:sldMk cId="3941340512" sldId="277"/>
            <ac:spMk id="22" creationId="{0D7744F0-BC90-453B-B09F-40202D193080}"/>
          </ac:spMkLst>
        </pc:spChg>
        <pc:spChg chg="mod">
          <ac:chgData name="Darren MOH Qing Loong" userId="S::darren.moh.2018@sis.smu.edu.sg::8e37d9a8-ebaf-485b-b48e-5c126846128e" providerId="AD" clId="Web-{02777F81-AD12-48E4-B033-A2AC14861485}" dt="2020-11-02T06:27:48.112" v="709" actId="1076"/>
          <ac:spMkLst>
            <pc:docMk/>
            <pc:sldMk cId="3941340512" sldId="277"/>
            <ac:spMk id="30" creationId="{3A3D5874-DBEB-4EA7-9F7C-5B807765E07E}"/>
          </ac:spMkLst>
        </pc:spChg>
        <pc:spChg chg="add mod">
          <ac:chgData name="Darren MOH Qing Loong" userId="S::darren.moh.2018@sis.smu.edu.sg::8e37d9a8-ebaf-485b-b48e-5c126846128e" providerId="AD" clId="Web-{02777F81-AD12-48E4-B033-A2AC14861485}" dt="2020-11-02T06:47:15.593" v="793" actId="14100"/>
          <ac:spMkLst>
            <pc:docMk/>
            <pc:sldMk cId="3941340512" sldId="277"/>
            <ac:spMk id="31" creationId="{0509FD69-2F00-43D6-A6C1-7A0398365C53}"/>
          </ac:spMkLst>
        </pc:spChg>
        <pc:spChg chg="add mod">
          <ac:chgData name="Darren MOH Qing Loong" userId="S::darren.moh.2018@sis.smu.edu.sg::8e37d9a8-ebaf-485b-b48e-5c126846128e" providerId="AD" clId="Web-{02777F81-AD12-48E4-B033-A2AC14861485}" dt="2020-11-02T06:43:44.486" v="756" actId="20577"/>
          <ac:spMkLst>
            <pc:docMk/>
            <pc:sldMk cId="3941340512" sldId="277"/>
            <ac:spMk id="32" creationId="{AF057F17-ECF6-44A0-B398-0ACB0534EE16}"/>
          </ac:spMkLst>
        </pc:spChg>
        <pc:spChg chg="add mod">
          <ac:chgData name="Darren MOH Qing Loong" userId="S::darren.moh.2018@sis.smu.edu.sg::8e37d9a8-ebaf-485b-b48e-5c126846128e" providerId="AD" clId="Web-{02777F81-AD12-48E4-B033-A2AC14861485}" dt="2020-11-02T06:44:15.654" v="770" actId="20577"/>
          <ac:spMkLst>
            <pc:docMk/>
            <pc:sldMk cId="3941340512" sldId="277"/>
            <ac:spMk id="33" creationId="{083DDB46-DD92-45D8-AD97-08828A02E926}"/>
          </ac:spMkLst>
        </pc:spChg>
        <pc:spChg chg="add mod">
          <ac:chgData name="Darren MOH Qing Loong" userId="S::darren.moh.2018@sis.smu.edu.sg::8e37d9a8-ebaf-485b-b48e-5c126846128e" providerId="AD" clId="Web-{02777F81-AD12-48E4-B033-A2AC14861485}" dt="2020-11-02T06:45:18.144" v="785" actId="20577"/>
          <ac:spMkLst>
            <pc:docMk/>
            <pc:sldMk cId="3941340512" sldId="277"/>
            <ac:spMk id="34" creationId="{A36A90BB-545C-45F3-8BAF-E59018395792}"/>
          </ac:spMkLst>
        </pc:spChg>
        <pc:picChg chg="mod modCrop">
          <ac:chgData name="Darren MOH Qing Loong" userId="S::darren.moh.2018@sis.smu.edu.sg::8e37d9a8-ebaf-485b-b48e-5c126846128e" providerId="AD" clId="Web-{02777F81-AD12-48E4-B033-A2AC14861485}" dt="2020-11-02T06:47:33.824" v="795"/>
          <ac:picMkLst>
            <pc:docMk/>
            <pc:sldMk cId="3941340512" sldId="277"/>
            <ac:picMk id="15" creationId="{C520CAA3-A2C7-46CE-8681-B5155A5DAB6E}"/>
          </ac:picMkLst>
        </pc:picChg>
        <pc:picChg chg="mod">
          <ac:chgData name="Darren MOH Qing Loong" userId="S::darren.moh.2018@sis.smu.edu.sg::8e37d9a8-ebaf-485b-b48e-5c126846128e" providerId="AD" clId="Web-{02777F81-AD12-48E4-B033-A2AC14861485}" dt="2020-11-02T06:46:47.357" v="788" actId="14100"/>
          <ac:picMkLst>
            <pc:docMk/>
            <pc:sldMk cId="3941340512" sldId="277"/>
            <ac:picMk id="27" creationId="{F527BA23-0C66-42E6-B85A-C9CA581E1C9A}"/>
          </ac:picMkLst>
        </pc:picChg>
        <pc:picChg chg="mod">
          <ac:chgData name="Darren MOH Qing Loong" userId="S::darren.moh.2018@sis.smu.edu.sg::8e37d9a8-ebaf-485b-b48e-5c126846128e" providerId="AD" clId="Web-{02777F81-AD12-48E4-B033-A2AC14861485}" dt="2020-11-02T06:46:59.269" v="790" actId="14100"/>
          <ac:picMkLst>
            <pc:docMk/>
            <pc:sldMk cId="3941340512" sldId="277"/>
            <ac:picMk id="28" creationId="{FBB3270D-0CB4-4CF8-A82A-8C08DC3CC2D8}"/>
          </ac:picMkLst>
        </pc:picChg>
        <pc:picChg chg="mod">
          <ac:chgData name="Darren MOH Qing Loong" userId="S::darren.moh.2018@sis.smu.edu.sg::8e37d9a8-ebaf-485b-b48e-5c126846128e" providerId="AD" clId="Web-{02777F81-AD12-48E4-B033-A2AC14861485}" dt="2020-11-02T06:47:09.362" v="792" actId="14100"/>
          <ac:picMkLst>
            <pc:docMk/>
            <pc:sldMk cId="3941340512" sldId="277"/>
            <ac:picMk id="29" creationId="{FB6B5AEB-9809-4895-A2F2-520DB3480B39}"/>
          </ac:picMkLst>
        </pc:picChg>
        <pc:cxnChg chg="add mod">
          <ac:chgData name="Darren MOH Qing Loong" userId="S::darren.moh.2018@sis.smu.edu.sg::8e37d9a8-ebaf-485b-b48e-5c126846128e" providerId="AD" clId="Web-{02777F81-AD12-48E4-B033-A2AC14861485}" dt="2020-11-02T06:39:02.206" v="717" actId="14100"/>
          <ac:cxnSpMkLst>
            <pc:docMk/>
            <pc:sldMk cId="3941340512" sldId="277"/>
            <ac:cxnSpMk id="3" creationId="{E670A3A9-8CF1-4ABD-BF4F-597C3DEE77F1}"/>
          </ac:cxnSpMkLst>
        </pc:cxnChg>
        <pc:cxnChg chg="add mod">
          <ac:chgData name="Darren MOH Qing Loong" userId="S::darren.moh.2018@sis.smu.edu.sg::8e37d9a8-ebaf-485b-b48e-5c126846128e" providerId="AD" clId="Web-{02777F81-AD12-48E4-B033-A2AC14861485}" dt="2020-11-02T06:44:24.107" v="773" actId="14100"/>
          <ac:cxnSpMkLst>
            <pc:docMk/>
            <pc:sldMk cId="3941340512" sldId="277"/>
            <ac:cxnSpMk id="13" creationId="{810FB4B3-C0C9-4AF2-9EB7-D6DE335192F0}"/>
          </ac:cxnSpMkLst>
        </pc:cxnChg>
        <pc:cxnChg chg="add mod">
          <ac:chgData name="Darren MOH Qing Loong" userId="S::darren.moh.2018@sis.smu.edu.sg::8e37d9a8-ebaf-485b-b48e-5c126846128e" providerId="AD" clId="Web-{02777F81-AD12-48E4-B033-A2AC14861485}" dt="2020-11-02T06:43:56.664" v="761" actId="14100"/>
          <ac:cxnSpMkLst>
            <pc:docMk/>
            <pc:sldMk cId="3941340512" sldId="277"/>
            <ac:cxnSpMk id="16" creationId="{3A972F79-284E-4330-A3A6-8B10A5A0CC06}"/>
          </ac:cxnSpMkLst>
        </pc:cxnChg>
        <pc:cxnChg chg="add mod">
          <ac:chgData name="Darren MOH Qing Loong" userId="S::darren.moh.2018@sis.smu.edu.sg::8e37d9a8-ebaf-485b-b48e-5c126846128e" providerId="AD" clId="Web-{02777F81-AD12-48E4-B033-A2AC14861485}" dt="2020-11-02T06:44:55.077" v="776" actId="14100"/>
          <ac:cxnSpMkLst>
            <pc:docMk/>
            <pc:sldMk cId="3941340512" sldId="277"/>
            <ac:cxnSpMk id="17" creationId="{464AB547-3773-4FDC-9B28-E8F775DC2453}"/>
          </ac:cxnSpMkLst>
        </pc:cxnChg>
      </pc:sldChg>
      <pc:sldChg chg="addSp modSp">
        <pc:chgData name="Darren MOH Qing Loong" userId="S::darren.moh.2018@sis.smu.edu.sg::8e37d9a8-ebaf-485b-b48e-5c126846128e" providerId="AD" clId="Web-{02777F81-AD12-48E4-B033-A2AC14861485}" dt="2020-11-02T09:14:34.892" v="867" actId="1076"/>
        <pc:sldMkLst>
          <pc:docMk/>
          <pc:sldMk cId="2917136230" sldId="284"/>
        </pc:sldMkLst>
        <pc:spChg chg="add mod">
          <ac:chgData name="Darren MOH Qing Loong" userId="S::darren.moh.2018@sis.smu.edu.sg::8e37d9a8-ebaf-485b-b48e-5c126846128e" providerId="AD" clId="Web-{02777F81-AD12-48E4-B033-A2AC14861485}" dt="2020-11-02T09:13:38" v="860" actId="14100"/>
          <ac:spMkLst>
            <pc:docMk/>
            <pc:sldMk cId="2917136230" sldId="284"/>
            <ac:spMk id="2" creationId="{F146FEB7-8E02-440B-8790-5CE941B89340}"/>
          </ac:spMkLst>
        </pc:spChg>
        <pc:spChg chg="add mod">
          <ac:chgData name="Darren MOH Qing Loong" userId="S::darren.moh.2018@sis.smu.edu.sg::8e37d9a8-ebaf-485b-b48e-5c126846128e" providerId="AD" clId="Web-{02777F81-AD12-48E4-B033-A2AC14861485}" dt="2020-11-02T09:14:34.892" v="867" actId="1076"/>
          <ac:spMkLst>
            <pc:docMk/>
            <pc:sldMk cId="2917136230" sldId="284"/>
            <ac:spMk id="3" creationId="{0BABCD16-191A-491E-B0BF-1931FCAEECD1}"/>
          </ac:spMkLst>
        </pc:spChg>
      </pc:sldChg>
      <pc:sldChg chg="addSp modSp">
        <pc:chgData name="Darren MOH Qing Loong" userId="S::darren.moh.2018@sis.smu.edu.sg::8e37d9a8-ebaf-485b-b48e-5c126846128e" providerId="AD" clId="Web-{02777F81-AD12-48E4-B033-A2AC14861485}" dt="2020-11-02T14:12:30.689" v="3071" actId="20577"/>
        <pc:sldMkLst>
          <pc:docMk/>
          <pc:sldMk cId="1277305149" sldId="286"/>
        </pc:sldMkLst>
        <pc:spChg chg="mod">
          <ac:chgData name="Darren MOH Qing Loong" userId="S::darren.moh.2018@sis.smu.edu.sg::8e37d9a8-ebaf-485b-b48e-5c126846128e" providerId="AD" clId="Web-{02777F81-AD12-48E4-B033-A2AC14861485}" dt="2020-11-02T12:10:28.140" v="1512" actId="1076"/>
          <ac:spMkLst>
            <pc:docMk/>
            <pc:sldMk cId="1277305149" sldId="286"/>
            <ac:spMk id="2" creationId="{E7AA7A1F-C763-4EF4-92CB-E0EBCEF7A051}"/>
          </ac:spMkLst>
        </pc:spChg>
        <pc:spChg chg="mod">
          <ac:chgData name="Darren MOH Qing Loong" userId="S::darren.moh.2018@sis.smu.edu.sg::8e37d9a8-ebaf-485b-b48e-5c126846128e" providerId="AD" clId="Web-{02777F81-AD12-48E4-B033-A2AC14861485}" dt="2020-11-02T14:12:30.689" v="3071" actId="20577"/>
          <ac:spMkLst>
            <pc:docMk/>
            <pc:sldMk cId="1277305149" sldId="286"/>
            <ac:spMk id="3" creationId="{CE35BF86-BB39-45D6-917C-EC8653CE714B}"/>
          </ac:spMkLst>
        </pc:spChg>
        <pc:picChg chg="add mod">
          <ac:chgData name="Darren MOH Qing Loong" userId="S::darren.moh.2018@sis.smu.edu.sg::8e37d9a8-ebaf-485b-b48e-5c126846128e" providerId="AD" clId="Web-{02777F81-AD12-48E4-B033-A2AC14861485}" dt="2020-11-02T12:13:10.674" v="1526" actId="1076"/>
          <ac:picMkLst>
            <pc:docMk/>
            <pc:sldMk cId="1277305149" sldId="286"/>
            <ac:picMk id="4" creationId="{1109B0A0-8071-4C16-8465-A57B13C4C826}"/>
          </ac:picMkLst>
        </pc:picChg>
      </pc:sldChg>
      <pc:sldChg chg="addSp modSp">
        <pc:chgData name="Darren MOH Qing Loong" userId="S::darren.moh.2018@sis.smu.edu.sg::8e37d9a8-ebaf-485b-b48e-5c126846128e" providerId="AD" clId="Web-{02777F81-AD12-48E4-B033-A2AC14861485}" dt="2020-11-02T13:33:11.909" v="3010" actId="20577"/>
        <pc:sldMkLst>
          <pc:docMk/>
          <pc:sldMk cId="3504324865" sldId="287"/>
        </pc:sldMkLst>
        <pc:spChg chg="mod">
          <ac:chgData name="Darren MOH Qing Loong" userId="S::darren.moh.2018@sis.smu.edu.sg::8e37d9a8-ebaf-485b-b48e-5c126846128e" providerId="AD" clId="Web-{02777F81-AD12-48E4-B033-A2AC14861485}" dt="2020-11-02T13:22:16.505" v="2710" actId="1076"/>
          <ac:spMkLst>
            <pc:docMk/>
            <pc:sldMk cId="3504324865" sldId="287"/>
            <ac:spMk id="2" creationId="{64B132C5-69D7-4CAA-91BB-28BC1DE7D974}"/>
          </ac:spMkLst>
        </pc:spChg>
        <pc:spChg chg="mod">
          <ac:chgData name="Darren MOH Qing Loong" userId="S::darren.moh.2018@sis.smu.edu.sg::8e37d9a8-ebaf-485b-b48e-5c126846128e" providerId="AD" clId="Web-{02777F81-AD12-48E4-B033-A2AC14861485}" dt="2020-11-02T13:33:11.909" v="3010" actId="20577"/>
          <ac:spMkLst>
            <pc:docMk/>
            <pc:sldMk cId="3504324865" sldId="287"/>
            <ac:spMk id="3" creationId="{A99C0BC8-E730-4D59-9F8D-2EE6D267548B}"/>
          </ac:spMkLst>
        </pc:spChg>
        <pc:picChg chg="add mod">
          <ac:chgData name="Darren MOH Qing Loong" userId="S::darren.moh.2018@sis.smu.edu.sg::8e37d9a8-ebaf-485b-b48e-5c126846128e" providerId="AD" clId="Web-{02777F81-AD12-48E4-B033-A2AC14861485}" dt="2020-11-02T13:27:06.761" v="2714" actId="1076"/>
          <ac:picMkLst>
            <pc:docMk/>
            <pc:sldMk cId="3504324865" sldId="287"/>
            <ac:picMk id="4" creationId="{743A6574-D409-485F-9464-C3B69A3DB27A}"/>
          </ac:picMkLst>
        </pc:picChg>
      </pc:sldChg>
      <pc:sldChg chg="add mod ord replId modShow">
        <pc:chgData name="Darren MOH Qing Loong" userId="S::darren.moh.2018@sis.smu.edu.sg::8e37d9a8-ebaf-485b-b48e-5c126846128e" providerId="AD" clId="Web-{02777F81-AD12-48E4-B033-A2AC14861485}" dt="2020-11-02T14:38:05.422" v="3081"/>
        <pc:sldMkLst>
          <pc:docMk/>
          <pc:sldMk cId="4203124534" sldId="297"/>
        </pc:sldMkLst>
      </pc:sldChg>
    </pc:docChg>
  </pc:docChgLst>
  <pc:docChgLst>
    <pc:chgData name="FOO Chuan Geng" userId="S::cgfoo.2018@sis.smu.edu.sg::e43d807b-7bdd-43a7-a60e-078960ecf11f" providerId="AD" clId="Web-{E54FC77F-1ECE-433E-8769-84CD526C3211}"/>
    <pc:docChg chg="delSld modSld">
      <pc:chgData name="FOO Chuan Geng" userId="S::cgfoo.2018@sis.smu.edu.sg::e43d807b-7bdd-43a7-a60e-078960ecf11f" providerId="AD" clId="Web-{E54FC77F-1ECE-433E-8769-84CD526C3211}" dt="2020-11-03T01:46:29.899" v="212" actId="14100"/>
      <pc:docMkLst>
        <pc:docMk/>
      </pc:docMkLst>
      <pc:sldChg chg="modSp">
        <pc:chgData name="FOO Chuan Geng" userId="S::cgfoo.2018@sis.smu.edu.sg::e43d807b-7bdd-43a7-a60e-078960ecf11f" providerId="AD" clId="Web-{E54FC77F-1ECE-433E-8769-84CD526C3211}" dt="2020-11-03T01:36:12.705" v="4" actId="20577"/>
        <pc:sldMkLst>
          <pc:docMk/>
          <pc:sldMk cId="109857222" sldId="256"/>
        </pc:sldMkLst>
        <pc:spChg chg="mod">
          <ac:chgData name="FOO Chuan Geng" userId="S::cgfoo.2018@sis.smu.edu.sg::e43d807b-7bdd-43a7-a60e-078960ecf11f" providerId="AD" clId="Web-{E54FC77F-1ECE-433E-8769-84CD526C3211}" dt="2020-11-03T01:36:12.705" v="4" actId="20577"/>
          <ac:spMkLst>
            <pc:docMk/>
            <pc:sldMk cId="109857222" sldId="256"/>
            <ac:spMk id="3" creationId="{00000000-0000-0000-0000-000000000000}"/>
          </ac:spMkLst>
        </pc:spChg>
      </pc:sldChg>
      <pc:sldChg chg="modSp">
        <pc:chgData name="FOO Chuan Geng" userId="S::cgfoo.2018@sis.smu.edu.sg::e43d807b-7bdd-43a7-a60e-078960ecf11f" providerId="AD" clId="Web-{E54FC77F-1ECE-433E-8769-84CD526C3211}" dt="2020-11-03T01:43:26.756" v="139"/>
        <pc:sldMkLst>
          <pc:docMk/>
          <pc:sldMk cId="2237366640" sldId="267"/>
        </pc:sldMkLst>
        <pc:graphicFrameChg chg="mod modGraphic">
          <ac:chgData name="FOO Chuan Geng" userId="S::cgfoo.2018@sis.smu.edu.sg::e43d807b-7bdd-43a7-a60e-078960ecf11f" providerId="AD" clId="Web-{E54FC77F-1ECE-433E-8769-84CD526C3211}" dt="2020-11-03T01:43:26.756" v="139"/>
          <ac:graphicFrameMkLst>
            <pc:docMk/>
            <pc:sldMk cId="2237366640" sldId="267"/>
            <ac:graphicFrameMk id="12" creationId="{C442E12D-475F-404B-B6AD-F78E4BE3402B}"/>
          </ac:graphicFrameMkLst>
        </pc:graphicFrameChg>
      </pc:sldChg>
      <pc:sldChg chg="modSp">
        <pc:chgData name="FOO Chuan Geng" userId="S::cgfoo.2018@sis.smu.edu.sg::e43d807b-7bdd-43a7-a60e-078960ecf11f" providerId="AD" clId="Web-{E54FC77F-1ECE-433E-8769-84CD526C3211}" dt="2020-11-03T01:46:29.899" v="212" actId="14100"/>
        <pc:sldMkLst>
          <pc:docMk/>
          <pc:sldMk cId="856144517" sldId="274"/>
        </pc:sldMkLst>
        <pc:spChg chg="mod">
          <ac:chgData name="FOO Chuan Geng" userId="S::cgfoo.2018@sis.smu.edu.sg::e43d807b-7bdd-43a7-a60e-078960ecf11f" providerId="AD" clId="Web-{E54FC77F-1ECE-433E-8769-84CD526C3211}" dt="2020-11-03T01:46:29.899" v="212" actId="14100"/>
          <ac:spMkLst>
            <pc:docMk/>
            <pc:sldMk cId="856144517" sldId="274"/>
            <ac:spMk id="3" creationId="{7363C77E-B136-439C-AC8F-13393628616C}"/>
          </ac:spMkLst>
        </pc:spChg>
      </pc:sldChg>
      <pc:sldChg chg="modSp">
        <pc:chgData name="FOO Chuan Geng" userId="S::cgfoo.2018@sis.smu.edu.sg::e43d807b-7bdd-43a7-a60e-078960ecf11f" providerId="AD" clId="Web-{E54FC77F-1ECE-433E-8769-84CD526C3211}" dt="2020-11-03T01:40:32.942" v="93" actId="20577"/>
        <pc:sldMkLst>
          <pc:docMk/>
          <pc:sldMk cId="3149118277" sldId="275"/>
        </pc:sldMkLst>
        <pc:spChg chg="mod">
          <ac:chgData name="FOO Chuan Geng" userId="S::cgfoo.2018@sis.smu.edu.sg::e43d807b-7bdd-43a7-a60e-078960ecf11f" providerId="AD" clId="Web-{E54FC77F-1ECE-433E-8769-84CD526C3211}" dt="2020-11-03T01:40:32.942" v="93" actId="20577"/>
          <ac:spMkLst>
            <pc:docMk/>
            <pc:sldMk cId="3149118277" sldId="275"/>
            <ac:spMk id="43" creationId="{0D495D2D-C11F-402C-A17E-07D1E041E5CF}"/>
          </ac:spMkLst>
        </pc:spChg>
      </pc:sldChg>
      <pc:sldChg chg="del">
        <pc:chgData name="FOO Chuan Geng" userId="S::cgfoo.2018@sis.smu.edu.sg::e43d807b-7bdd-43a7-a60e-078960ecf11f" providerId="AD" clId="Web-{E54FC77F-1ECE-433E-8769-84CD526C3211}" dt="2020-11-03T01:39:13.363" v="6"/>
        <pc:sldMkLst>
          <pc:docMk/>
          <pc:sldMk cId="531799018" sldId="294"/>
        </pc:sldMkLst>
      </pc:sldChg>
      <pc:sldChg chg="modSp">
        <pc:chgData name="FOO Chuan Geng" userId="S::cgfoo.2018@sis.smu.edu.sg::e43d807b-7bdd-43a7-a60e-078960ecf11f" providerId="AD" clId="Web-{E54FC77F-1ECE-433E-8769-84CD526C3211}" dt="2020-11-03T01:43:53.069" v="142" actId="20577"/>
        <pc:sldMkLst>
          <pc:docMk/>
          <pc:sldMk cId="4099069087" sldId="295"/>
        </pc:sldMkLst>
        <pc:spChg chg="mod">
          <ac:chgData name="FOO Chuan Geng" userId="S::cgfoo.2018@sis.smu.edu.sg::e43d807b-7bdd-43a7-a60e-078960ecf11f" providerId="AD" clId="Web-{E54FC77F-1ECE-433E-8769-84CD526C3211}" dt="2020-11-03T01:43:53.069" v="142" actId="20577"/>
          <ac:spMkLst>
            <pc:docMk/>
            <pc:sldMk cId="4099069087" sldId="295"/>
            <ac:spMk id="3" creationId="{309FD1D9-D8F8-4D04-A3B4-3D2E82B11E3E}"/>
          </ac:spMkLst>
        </pc:spChg>
      </pc:sldChg>
      <pc:sldChg chg="mod modShow">
        <pc:chgData name="FOO Chuan Geng" userId="S::cgfoo.2018@sis.smu.edu.sg::e43d807b-7bdd-43a7-a60e-078960ecf11f" providerId="AD" clId="Web-{E54FC77F-1ECE-433E-8769-84CD526C3211}" dt="2020-11-03T01:42:02.255" v="95"/>
        <pc:sldMkLst>
          <pc:docMk/>
          <pc:sldMk cId="3758677385" sldId="300"/>
        </pc:sldMkLst>
      </pc:sldChg>
    </pc:docChg>
  </pc:docChgLst>
  <pc:docChgLst>
    <pc:chgData name="LOH Xiao Binn" userId="7b8234c9-843e-43bd-8fa3-4083d2600131" providerId="ADAL" clId="{27AA08AD-69D8-4532-BA22-86B4347314A6}"/>
    <pc:docChg chg="undo redo custSel mod addSld delSld modSld sldOrd">
      <pc:chgData name="LOH Xiao Binn" userId="7b8234c9-843e-43bd-8fa3-4083d2600131" providerId="ADAL" clId="{27AA08AD-69D8-4532-BA22-86B4347314A6}" dt="2020-11-08T10:17:40.662" v="12133"/>
      <pc:docMkLst>
        <pc:docMk/>
      </pc:docMkLst>
      <pc:sldChg chg="modSp modNotesTx">
        <pc:chgData name="LOH Xiao Binn" userId="7b8234c9-843e-43bd-8fa3-4083d2600131" providerId="ADAL" clId="{27AA08AD-69D8-4532-BA22-86B4347314A6}" dt="2020-11-02T09:55:25.229" v="7730" actId="20577"/>
        <pc:sldMkLst>
          <pc:docMk/>
          <pc:sldMk cId="109857222" sldId="256"/>
        </pc:sldMkLst>
        <pc:spChg chg="mod">
          <ac:chgData name="LOH Xiao Binn" userId="7b8234c9-843e-43bd-8fa3-4083d2600131" providerId="ADAL" clId="{27AA08AD-69D8-4532-BA22-86B4347314A6}" dt="2020-10-28T10:55:35.289" v="215" actId="20577"/>
          <ac:spMkLst>
            <pc:docMk/>
            <pc:sldMk cId="109857222" sldId="256"/>
            <ac:spMk id="3" creationId="{00000000-0000-0000-0000-000000000000}"/>
          </ac:spMkLst>
        </pc:spChg>
      </pc:sldChg>
      <pc:sldChg chg="addSp modSp del modTransition">
        <pc:chgData name="LOH Xiao Binn" userId="7b8234c9-843e-43bd-8fa3-4083d2600131" providerId="ADAL" clId="{27AA08AD-69D8-4532-BA22-86B4347314A6}" dt="2020-10-28T13:21:43.224" v="3679" actId="2696"/>
        <pc:sldMkLst>
          <pc:docMk/>
          <pc:sldMk cId="323723162" sldId="257"/>
        </pc:sldMkLst>
        <pc:spChg chg="mod">
          <ac:chgData name="LOH Xiao Binn" userId="7b8234c9-843e-43bd-8fa3-4083d2600131" providerId="ADAL" clId="{27AA08AD-69D8-4532-BA22-86B4347314A6}" dt="2020-10-28T10:54:33.873" v="210" actId="14100"/>
          <ac:spMkLst>
            <pc:docMk/>
            <pc:sldMk cId="323723162" sldId="257"/>
            <ac:spMk id="2" creationId="{B670F67E-0E7C-4D44-93D0-62CE113595B6}"/>
          </ac:spMkLst>
        </pc:spChg>
        <pc:spChg chg="mod">
          <ac:chgData name="LOH Xiao Binn" userId="7b8234c9-843e-43bd-8fa3-4083d2600131" providerId="ADAL" clId="{27AA08AD-69D8-4532-BA22-86B4347314A6}" dt="2020-10-28T12:39:13.573" v="3067"/>
          <ac:spMkLst>
            <pc:docMk/>
            <pc:sldMk cId="323723162" sldId="257"/>
            <ac:spMk id="3" creationId="{D9246F67-444B-45D4-B899-99F20D57D32F}"/>
          </ac:spMkLst>
        </pc:spChg>
        <pc:spChg chg="add mod">
          <ac:chgData name="LOH Xiao Binn" userId="7b8234c9-843e-43bd-8fa3-4083d2600131" providerId="ADAL" clId="{27AA08AD-69D8-4532-BA22-86B4347314A6}" dt="2020-10-28T11:16:30.609" v="588" actId="207"/>
          <ac:spMkLst>
            <pc:docMk/>
            <pc:sldMk cId="323723162" sldId="257"/>
            <ac:spMk id="4" creationId="{7EC350E1-2123-42B8-85AF-2214B30BDC9B}"/>
          </ac:spMkLst>
        </pc:spChg>
        <pc:spChg chg="add">
          <ac:chgData name="LOH Xiao Binn" userId="7b8234c9-843e-43bd-8fa3-4083d2600131" providerId="ADAL" clId="{27AA08AD-69D8-4532-BA22-86B4347314A6}" dt="2020-10-28T11:16:26.891" v="587"/>
          <ac:spMkLst>
            <pc:docMk/>
            <pc:sldMk cId="323723162" sldId="257"/>
            <ac:spMk id="5" creationId="{3FBAC0E5-6CDE-47C7-BAAE-8D07C016F4B9}"/>
          </ac:spMkLst>
        </pc:spChg>
        <pc:spChg chg="add">
          <ac:chgData name="LOH Xiao Binn" userId="7b8234c9-843e-43bd-8fa3-4083d2600131" providerId="ADAL" clId="{27AA08AD-69D8-4532-BA22-86B4347314A6}" dt="2020-10-28T11:16:26.891" v="587"/>
          <ac:spMkLst>
            <pc:docMk/>
            <pc:sldMk cId="323723162" sldId="257"/>
            <ac:spMk id="6" creationId="{41279653-CC49-4B0E-8FA0-93831593AAB2}"/>
          </ac:spMkLst>
        </pc:spChg>
        <pc:spChg chg="add">
          <ac:chgData name="LOH Xiao Binn" userId="7b8234c9-843e-43bd-8fa3-4083d2600131" providerId="ADAL" clId="{27AA08AD-69D8-4532-BA22-86B4347314A6}" dt="2020-10-28T11:16:26.891" v="587"/>
          <ac:spMkLst>
            <pc:docMk/>
            <pc:sldMk cId="323723162" sldId="257"/>
            <ac:spMk id="7" creationId="{8A0C1B66-6A3C-4DFE-98E1-0C6D23E2BA7A}"/>
          </ac:spMkLst>
        </pc:spChg>
        <pc:spChg chg="add">
          <ac:chgData name="LOH Xiao Binn" userId="7b8234c9-843e-43bd-8fa3-4083d2600131" providerId="ADAL" clId="{27AA08AD-69D8-4532-BA22-86B4347314A6}" dt="2020-10-28T11:16:26.891" v="587"/>
          <ac:spMkLst>
            <pc:docMk/>
            <pc:sldMk cId="323723162" sldId="257"/>
            <ac:spMk id="8" creationId="{D198DEBA-8430-41A5-9296-40940AFB0933}"/>
          </ac:spMkLst>
        </pc:spChg>
        <pc:spChg chg="add">
          <ac:chgData name="LOH Xiao Binn" userId="7b8234c9-843e-43bd-8fa3-4083d2600131" providerId="ADAL" clId="{27AA08AD-69D8-4532-BA22-86B4347314A6}" dt="2020-10-28T11:16:26.891" v="587"/>
          <ac:spMkLst>
            <pc:docMk/>
            <pc:sldMk cId="323723162" sldId="257"/>
            <ac:spMk id="9" creationId="{69093F3F-E1AD-4EE5-BC04-550F7D832E2B}"/>
          </ac:spMkLst>
        </pc:spChg>
        <pc:spChg chg="add">
          <ac:chgData name="LOH Xiao Binn" userId="7b8234c9-843e-43bd-8fa3-4083d2600131" providerId="ADAL" clId="{27AA08AD-69D8-4532-BA22-86B4347314A6}" dt="2020-10-28T11:16:26.891" v="587"/>
          <ac:spMkLst>
            <pc:docMk/>
            <pc:sldMk cId="323723162" sldId="257"/>
            <ac:spMk id="10" creationId="{B5C4A56B-21BA-4FD3-B243-7058ABE37863}"/>
          </ac:spMkLst>
        </pc:spChg>
        <pc:spChg chg="add">
          <ac:chgData name="LOH Xiao Binn" userId="7b8234c9-843e-43bd-8fa3-4083d2600131" providerId="ADAL" clId="{27AA08AD-69D8-4532-BA22-86B4347314A6}" dt="2020-10-28T11:16:26.891" v="587"/>
          <ac:spMkLst>
            <pc:docMk/>
            <pc:sldMk cId="323723162" sldId="257"/>
            <ac:spMk id="11" creationId="{F523D98E-CD27-4FA0-9C02-2044B5C4AEDE}"/>
          </ac:spMkLst>
        </pc:spChg>
      </pc:sldChg>
      <pc:sldChg chg="modSp add del modTransition">
        <pc:chgData name="LOH Xiao Binn" userId="7b8234c9-843e-43bd-8fa3-4083d2600131" providerId="ADAL" clId="{27AA08AD-69D8-4532-BA22-86B4347314A6}" dt="2020-10-28T13:16:24.894" v="3389" actId="2696"/>
        <pc:sldMkLst>
          <pc:docMk/>
          <pc:sldMk cId="4030285714" sldId="258"/>
        </pc:sldMkLst>
        <pc:spChg chg="mod">
          <ac:chgData name="LOH Xiao Binn" userId="7b8234c9-843e-43bd-8fa3-4083d2600131" providerId="ADAL" clId="{27AA08AD-69D8-4532-BA22-86B4347314A6}" dt="2020-10-28T10:54:26.471" v="208" actId="14100"/>
          <ac:spMkLst>
            <pc:docMk/>
            <pc:sldMk cId="4030285714" sldId="258"/>
            <ac:spMk id="2" creationId="{BDDC35A9-E6B5-452A-A8BD-805702552820}"/>
          </ac:spMkLst>
        </pc:spChg>
        <pc:spChg chg="mod">
          <ac:chgData name="LOH Xiao Binn" userId="7b8234c9-843e-43bd-8fa3-4083d2600131" providerId="ADAL" clId="{27AA08AD-69D8-4532-BA22-86B4347314A6}" dt="2020-10-28T12:39:23.800" v="3104" actId="20577"/>
          <ac:spMkLst>
            <pc:docMk/>
            <pc:sldMk cId="4030285714" sldId="258"/>
            <ac:spMk id="3" creationId="{E43A2E92-4D6A-4DCD-94CB-C8E6C371F393}"/>
          </ac:spMkLst>
        </pc:spChg>
      </pc:sldChg>
      <pc:sldChg chg="addSp delSp modSp add modNotesTx">
        <pc:chgData name="LOH Xiao Binn" userId="7b8234c9-843e-43bd-8fa3-4083d2600131" providerId="ADAL" clId="{27AA08AD-69D8-4532-BA22-86B4347314A6}" dt="2020-11-02T09:06:29.962" v="7410" actId="20577"/>
        <pc:sldMkLst>
          <pc:docMk/>
          <pc:sldMk cId="2939645663" sldId="259"/>
        </pc:sldMkLst>
        <pc:spChg chg="mod">
          <ac:chgData name="LOH Xiao Binn" userId="7b8234c9-843e-43bd-8fa3-4083d2600131" providerId="ADAL" clId="{27AA08AD-69D8-4532-BA22-86B4347314A6}" dt="2020-10-28T13:26:13.772" v="3740" actId="1076"/>
          <ac:spMkLst>
            <pc:docMk/>
            <pc:sldMk cId="2939645663" sldId="259"/>
            <ac:spMk id="2" creationId="{23D234C5-4BA0-4647-9BAE-5E0CECF70E18}"/>
          </ac:spMkLst>
        </pc:spChg>
        <pc:spChg chg="del">
          <ac:chgData name="LOH Xiao Binn" userId="7b8234c9-843e-43bd-8fa3-4083d2600131" providerId="ADAL" clId="{27AA08AD-69D8-4532-BA22-86B4347314A6}" dt="2020-10-28T11:19:16.388" v="660" actId="931"/>
          <ac:spMkLst>
            <pc:docMk/>
            <pc:sldMk cId="2939645663" sldId="259"/>
            <ac:spMk id="3" creationId="{FF1B4D49-F7EE-4BE7-844E-36A9E9CFF6F4}"/>
          </ac:spMkLst>
        </pc:spChg>
        <pc:spChg chg="add mod">
          <ac:chgData name="LOH Xiao Binn" userId="7b8234c9-843e-43bd-8fa3-4083d2600131" providerId="ADAL" clId="{27AA08AD-69D8-4532-BA22-86B4347314A6}" dt="2020-10-28T11:32:30.390" v="2075" actId="207"/>
          <ac:spMkLst>
            <pc:docMk/>
            <pc:sldMk cId="2939645663" sldId="259"/>
            <ac:spMk id="4" creationId="{384134CE-DC3F-4A7B-9680-E415820AFA5C}"/>
          </ac:spMkLst>
        </pc:spChg>
        <pc:spChg chg="add mod">
          <ac:chgData name="LOH Xiao Binn" userId="7b8234c9-843e-43bd-8fa3-4083d2600131" providerId="ADAL" clId="{27AA08AD-69D8-4532-BA22-86B4347314A6}" dt="2020-10-28T13:09:54.481" v="3244" actId="207"/>
          <ac:spMkLst>
            <pc:docMk/>
            <pc:sldMk cId="2939645663" sldId="259"/>
            <ac:spMk id="5" creationId="{BDC038CC-1400-4972-805C-6DC813A483BD}"/>
          </ac:spMkLst>
        </pc:spChg>
        <pc:spChg chg="add mod">
          <ac:chgData name="LOH Xiao Binn" userId="7b8234c9-843e-43bd-8fa3-4083d2600131" providerId="ADAL" clId="{27AA08AD-69D8-4532-BA22-86B4347314A6}" dt="2020-10-28T13:09:54.481" v="3244" actId="207"/>
          <ac:spMkLst>
            <pc:docMk/>
            <pc:sldMk cId="2939645663" sldId="259"/>
            <ac:spMk id="6" creationId="{35731410-4589-405D-976A-9BE0F1E696AF}"/>
          </ac:spMkLst>
        </pc:spChg>
        <pc:spChg chg="add mod">
          <ac:chgData name="LOH Xiao Binn" userId="7b8234c9-843e-43bd-8fa3-4083d2600131" providerId="ADAL" clId="{27AA08AD-69D8-4532-BA22-86B4347314A6}" dt="2020-10-28T11:15:45.728" v="582" actId="207"/>
          <ac:spMkLst>
            <pc:docMk/>
            <pc:sldMk cId="2939645663" sldId="259"/>
            <ac:spMk id="7" creationId="{EF5537A2-20BC-49E5-8070-0D3F7C2E3CD7}"/>
          </ac:spMkLst>
        </pc:spChg>
        <pc:spChg chg="add mod">
          <ac:chgData name="LOH Xiao Binn" userId="7b8234c9-843e-43bd-8fa3-4083d2600131" providerId="ADAL" clId="{27AA08AD-69D8-4532-BA22-86B4347314A6}" dt="2020-10-28T11:15:55.059" v="584" actId="207"/>
          <ac:spMkLst>
            <pc:docMk/>
            <pc:sldMk cId="2939645663" sldId="259"/>
            <ac:spMk id="8" creationId="{C8032493-EFA1-423A-8F2F-ACE16533424C}"/>
          </ac:spMkLst>
        </pc:spChg>
        <pc:spChg chg="add del">
          <ac:chgData name="LOH Xiao Binn" userId="7b8234c9-843e-43bd-8fa3-4083d2600131" providerId="ADAL" clId="{27AA08AD-69D8-4532-BA22-86B4347314A6}" dt="2020-10-28T11:09:43.065" v="415"/>
          <ac:spMkLst>
            <pc:docMk/>
            <pc:sldMk cId="2939645663" sldId="259"/>
            <ac:spMk id="9" creationId="{0DFF5C51-053F-4316-844A-7EA015F29508}"/>
          </ac:spMkLst>
        </pc:spChg>
        <pc:spChg chg="add del">
          <ac:chgData name="LOH Xiao Binn" userId="7b8234c9-843e-43bd-8fa3-4083d2600131" providerId="ADAL" clId="{27AA08AD-69D8-4532-BA22-86B4347314A6}" dt="2020-10-28T11:09:45.850" v="417"/>
          <ac:spMkLst>
            <pc:docMk/>
            <pc:sldMk cId="2939645663" sldId="259"/>
            <ac:spMk id="10" creationId="{1FD6DAEA-EF0A-4AEA-A93F-CB106166F725}"/>
          </ac:spMkLst>
        </pc:spChg>
        <pc:spChg chg="add mod">
          <ac:chgData name="LOH Xiao Binn" userId="7b8234c9-843e-43bd-8fa3-4083d2600131" providerId="ADAL" clId="{27AA08AD-69D8-4532-BA22-86B4347314A6}" dt="2020-10-28T11:36:10.075" v="2161" actId="207"/>
          <ac:spMkLst>
            <pc:docMk/>
            <pc:sldMk cId="2939645663" sldId="259"/>
            <ac:spMk id="11" creationId="{DBDC66CE-27AD-4191-BEAE-9FA5E5E40A58}"/>
          </ac:spMkLst>
        </pc:spChg>
        <pc:spChg chg="add mod">
          <ac:chgData name="LOH Xiao Binn" userId="7b8234c9-843e-43bd-8fa3-4083d2600131" providerId="ADAL" clId="{27AA08AD-69D8-4532-BA22-86B4347314A6}" dt="2020-10-28T11:15:58.409" v="585" actId="207"/>
          <ac:spMkLst>
            <pc:docMk/>
            <pc:sldMk cId="2939645663" sldId="259"/>
            <ac:spMk id="12" creationId="{2051D33D-930F-4764-83DA-768BD32D79F6}"/>
          </ac:spMkLst>
        </pc:spChg>
        <pc:spChg chg="add mod">
          <ac:chgData name="LOH Xiao Binn" userId="7b8234c9-843e-43bd-8fa3-4083d2600131" providerId="ADAL" clId="{27AA08AD-69D8-4532-BA22-86B4347314A6}" dt="2020-10-28T11:15:16.644" v="578" actId="207"/>
          <ac:spMkLst>
            <pc:docMk/>
            <pc:sldMk cId="2939645663" sldId="259"/>
            <ac:spMk id="13" creationId="{40EFA6C4-AC33-4FC0-AF09-518EE16F3DD5}"/>
          </ac:spMkLst>
        </pc:spChg>
        <pc:graphicFrameChg chg="add mod modGraphic">
          <ac:chgData name="LOH Xiao Binn" userId="7b8234c9-843e-43bd-8fa3-4083d2600131" providerId="ADAL" clId="{27AA08AD-69D8-4532-BA22-86B4347314A6}" dt="2020-10-28T13:23:08.661" v="3699" actId="14100"/>
          <ac:graphicFrameMkLst>
            <pc:docMk/>
            <pc:sldMk cId="2939645663" sldId="259"/>
            <ac:graphicFrameMk id="14" creationId="{51502E53-9D50-4D7A-9605-D607B7353F03}"/>
          </ac:graphicFrameMkLst>
        </pc:graphicFrameChg>
        <pc:graphicFrameChg chg="add mod modGraphic">
          <ac:chgData name="LOH Xiao Binn" userId="7b8234c9-843e-43bd-8fa3-4083d2600131" providerId="ADAL" clId="{27AA08AD-69D8-4532-BA22-86B4347314A6}" dt="2020-10-28T13:23:42.617" v="3705" actId="1076"/>
          <ac:graphicFrameMkLst>
            <pc:docMk/>
            <pc:sldMk cId="2939645663" sldId="259"/>
            <ac:graphicFrameMk id="15" creationId="{CF92A6D8-65C8-4215-A506-528DE56F156E}"/>
          </ac:graphicFrameMkLst>
        </pc:graphicFrameChg>
        <pc:graphicFrameChg chg="add del">
          <ac:chgData name="LOH Xiao Binn" userId="7b8234c9-843e-43bd-8fa3-4083d2600131" providerId="ADAL" clId="{27AA08AD-69D8-4532-BA22-86B4347314A6}" dt="2020-10-28T11:20:10.287" v="670"/>
          <ac:graphicFrameMkLst>
            <pc:docMk/>
            <pc:sldMk cId="2939645663" sldId="259"/>
            <ac:graphicFrameMk id="16" creationId="{8B1963F2-1250-462F-A06C-F17FDBAE989A}"/>
          </ac:graphicFrameMkLst>
        </pc:graphicFrameChg>
        <pc:graphicFrameChg chg="add mod modGraphic">
          <ac:chgData name="LOH Xiao Binn" userId="7b8234c9-843e-43bd-8fa3-4083d2600131" providerId="ADAL" clId="{27AA08AD-69D8-4532-BA22-86B4347314A6}" dt="2020-10-28T13:27:02.043" v="3744" actId="1076"/>
          <ac:graphicFrameMkLst>
            <pc:docMk/>
            <pc:sldMk cId="2939645663" sldId="259"/>
            <ac:graphicFrameMk id="17" creationId="{C830D10D-6A4F-4223-AF73-069C38D98150}"/>
          </ac:graphicFrameMkLst>
        </pc:graphicFrameChg>
        <pc:graphicFrameChg chg="add del mod modGraphic">
          <ac:chgData name="LOH Xiao Binn" userId="7b8234c9-843e-43bd-8fa3-4083d2600131" providerId="ADAL" clId="{27AA08AD-69D8-4532-BA22-86B4347314A6}" dt="2020-10-28T11:22:25.635" v="679" actId="478"/>
          <ac:graphicFrameMkLst>
            <pc:docMk/>
            <pc:sldMk cId="2939645663" sldId="259"/>
            <ac:graphicFrameMk id="18" creationId="{1E8EDBCA-A003-41E5-9F99-6C11F1CDD007}"/>
          </ac:graphicFrameMkLst>
        </pc:graphicFrameChg>
        <pc:graphicFrameChg chg="add mod ord modGraphic">
          <ac:chgData name="LOH Xiao Binn" userId="7b8234c9-843e-43bd-8fa3-4083d2600131" providerId="ADAL" clId="{27AA08AD-69D8-4532-BA22-86B4347314A6}" dt="2020-10-28T13:23:08.661" v="3699" actId="14100"/>
          <ac:graphicFrameMkLst>
            <pc:docMk/>
            <pc:sldMk cId="2939645663" sldId="259"/>
            <ac:graphicFrameMk id="19" creationId="{EBEA6ED3-B654-4543-BD37-E1C5BF7F7637}"/>
          </ac:graphicFrameMkLst>
        </pc:graphicFrameChg>
        <pc:graphicFrameChg chg="add mod ord modGraphic">
          <ac:chgData name="LOH Xiao Binn" userId="7b8234c9-843e-43bd-8fa3-4083d2600131" providerId="ADAL" clId="{27AA08AD-69D8-4532-BA22-86B4347314A6}" dt="2020-10-28T13:23:42.617" v="3705" actId="1076"/>
          <ac:graphicFrameMkLst>
            <pc:docMk/>
            <pc:sldMk cId="2939645663" sldId="259"/>
            <ac:graphicFrameMk id="20" creationId="{38D048D7-7C97-4EB3-B86C-57508C0568CB}"/>
          </ac:graphicFrameMkLst>
        </pc:graphicFrameChg>
        <pc:graphicFrameChg chg="add mod modGraphic">
          <ac:chgData name="LOH Xiao Binn" userId="7b8234c9-843e-43bd-8fa3-4083d2600131" providerId="ADAL" clId="{27AA08AD-69D8-4532-BA22-86B4347314A6}" dt="2020-10-28T13:27:02.043" v="3744" actId="1076"/>
          <ac:graphicFrameMkLst>
            <pc:docMk/>
            <pc:sldMk cId="2939645663" sldId="259"/>
            <ac:graphicFrameMk id="21" creationId="{65217EAE-57D0-4DDC-ACFC-61EBBACC4696}"/>
          </ac:graphicFrameMkLst>
        </pc:graphicFrameChg>
      </pc:sldChg>
      <pc:sldChg chg="addSp delSp modSp add ord modNotesTx">
        <pc:chgData name="LOH Xiao Binn" userId="7b8234c9-843e-43bd-8fa3-4083d2600131" providerId="ADAL" clId="{27AA08AD-69D8-4532-BA22-86B4347314A6}" dt="2020-11-02T09:01:05.215" v="7275" actId="1076"/>
        <pc:sldMkLst>
          <pc:docMk/>
          <pc:sldMk cId="1898168344" sldId="260"/>
        </pc:sldMkLst>
        <pc:spChg chg="mod">
          <ac:chgData name="LOH Xiao Binn" userId="7b8234c9-843e-43bd-8fa3-4083d2600131" providerId="ADAL" clId="{27AA08AD-69D8-4532-BA22-86B4347314A6}" dt="2020-10-30T13:21:41.777" v="4683" actId="1076"/>
          <ac:spMkLst>
            <pc:docMk/>
            <pc:sldMk cId="1898168344" sldId="260"/>
            <ac:spMk id="2" creationId="{51235D76-44A0-4C88-8677-CBBB14622451}"/>
          </ac:spMkLst>
        </pc:spChg>
        <pc:spChg chg="del">
          <ac:chgData name="LOH Xiao Binn" userId="7b8234c9-843e-43bd-8fa3-4083d2600131" providerId="ADAL" clId="{27AA08AD-69D8-4532-BA22-86B4347314A6}" dt="2020-10-29T09:33:23.083" v="3745" actId="3680"/>
          <ac:spMkLst>
            <pc:docMk/>
            <pc:sldMk cId="1898168344" sldId="260"/>
            <ac:spMk id="3" creationId="{13A26C4C-A1BD-4151-AF76-73FDE64CE17F}"/>
          </ac:spMkLst>
        </pc:spChg>
        <pc:spChg chg="add mod">
          <ac:chgData name="LOH Xiao Binn" userId="7b8234c9-843e-43bd-8fa3-4083d2600131" providerId="ADAL" clId="{27AA08AD-69D8-4532-BA22-86B4347314A6}" dt="2020-11-02T09:01:05.215" v="7275" actId="1076"/>
          <ac:spMkLst>
            <pc:docMk/>
            <pc:sldMk cId="1898168344" sldId="260"/>
            <ac:spMk id="3" creationId="{5AC1E393-2AF7-45FA-8E20-ECFC07BF3246}"/>
          </ac:spMkLst>
        </pc:spChg>
        <pc:spChg chg="add">
          <ac:chgData name="LOH Xiao Binn" userId="7b8234c9-843e-43bd-8fa3-4083d2600131" providerId="ADAL" clId="{27AA08AD-69D8-4532-BA22-86B4347314A6}" dt="2020-10-28T11:32:27.105" v="2074"/>
          <ac:spMkLst>
            <pc:docMk/>
            <pc:sldMk cId="1898168344" sldId="260"/>
            <ac:spMk id="4" creationId="{989AB9BC-8522-4D70-8035-51A786700FB8}"/>
          </ac:spMkLst>
        </pc:spChg>
        <pc:spChg chg="add">
          <ac:chgData name="LOH Xiao Binn" userId="7b8234c9-843e-43bd-8fa3-4083d2600131" providerId="ADAL" clId="{27AA08AD-69D8-4532-BA22-86B4347314A6}" dt="2020-10-28T11:32:27.105" v="2074"/>
          <ac:spMkLst>
            <pc:docMk/>
            <pc:sldMk cId="1898168344" sldId="260"/>
            <ac:spMk id="5" creationId="{89232230-C190-493C-8EF7-94BE4CFCE2C8}"/>
          </ac:spMkLst>
        </pc:spChg>
        <pc:spChg chg="add">
          <ac:chgData name="LOH Xiao Binn" userId="7b8234c9-843e-43bd-8fa3-4083d2600131" providerId="ADAL" clId="{27AA08AD-69D8-4532-BA22-86B4347314A6}" dt="2020-10-28T11:32:27.105" v="2074"/>
          <ac:spMkLst>
            <pc:docMk/>
            <pc:sldMk cId="1898168344" sldId="260"/>
            <ac:spMk id="6" creationId="{A23E1B95-0E77-4E0B-8871-A254B743FB69}"/>
          </ac:spMkLst>
        </pc:spChg>
        <pc:spChg chg="add">
          <ac:chgData name="LOH Xiao Binn" userId="7b8234c9-843e-43bd-8fa3-4083d2600131" providerId="ADAL" clId="{27AA08AD-69D8-4532-BA22-86B4347314A6}" dt="2020-10-28T11:32:27.105" v="2074"/>
          <ac:spMkLst>
            <pc:docMk/>
            <pc:sldMk cId="1898168344" sldId="260"/>
            <ac:spMk id="7" creationId="{38DA3BA4-9610-475F-91D7-319DCC42E624}"/>
          </ac:spMkLst>
        </pc:spChg>
        <pc:spChg chg="add">
          <ac:chgData name="LOH Xiao Binn" userId="7b8234c9-843e-43bd-8fa3-4083d2600131" providerId="ADAL" clId="{27AA08AD-69D8-4532-BA22-86B4347314A6}" dt="2020-10-28T11:32:27.105" v="2074"/>
          <ac:spMkLst>
            <pc:docMk/>
            <pc:sldMk cId="1898168344" sldId="260"/>
            <ac:spMk id="8" creationId="{ED6AEBF2-330C-4D41-8174-8B4F75DA0EDD}"/>
          </ac:spMkLst>
        </pc:spChg>
        <pc:spChg chg="add mod">
          <ac:chgData name="LOH Xiao Binn" userId="7b8234c9-843e-43bd-8fa3-4083d2600131" providerId="ADAL" clId="{27AA08AD-69D8-4532-BA22-86B4347314A6}" dt="2020-10-28T11:32:52.314" v="2076" actId="207"/>
          <ac:spMkLst>
            <pc:docMk/>
            <pc:sldMk cId="1898168344" sldId="260"/>
            <ac:spMk id="9" creationId="{DBECC977-10AD-49FD-9AAD-CCD5782699C6}"/>
          </ac:spMkLst>
        </pc:spChg>
        <pc:spChg chg="add">
          <ac:chgData name="LOH Xiao Binn" userId="7b8234c9-843e-43bd-8fa3-4083d2600131" providerId="ADAL" clId="{27AA08AD-69D8-4532-BA22-86B4347314A6}" dt="2020-10-28T11:32:27.105" v="2074"/>
          <ac:spMkLst>
            <pc:docMk/>
            <pc:sldMk cId="1898168344" sldId="260"/>
            <ac:spMk id="10" creationId="{10098587-3951-49E8-8531-8AFDE4C6919C}"/>
          </ac:spMkLst>
        </pc:spChg>
        <pc:spChg chg="add">
          <ac:chgData name="LOH Xiao Binn" userId="7b8234c9-843e-43bd-8fa3-4083d2600131" providerId="ADAL" clId="{27AA08AD-69D8-4532-BA22-86B4347314A6}" dt="2020-10-28T11:32:27.105" v="2074"/>
          <ac:spMkLst>
            <pc:docMk/>
            <pc:sldMk cId="1898168344" sldId="260"/>
            <ac:spMk id="11" creationId="{C2F0915F-4118-4028-ABAE-901E4709DDE4}"/>
          </ac:spMkLst>
        </pc:spChg>
        <pc:spChg chg="add del mod">
          <ac:chgData name="LOH Xiao Binn" userId="7b8234c9-843e-43bd-8fa3-4083d2600131" providerId="ADAL" clId="{27AA08AD-69D8-4532-BA22-86B4347314A6}" dt="2020-10-30T13:19:20.267" v="4601" actId="3680"/>
          <ac:spMkLst>
            <pc:docMk/>
            <pc:sldMk cId="1898168344" sldId="260"/>
            <ac:spMk id="13" creationId="{62FB8960-3C0F-41AF-B88F-561B2C8267DD}"/>
          </ac:spMkLst>
        </pc:spChg>
        <pc:spChg chg="add mod">
          <ac:chgData name="LOH Xiao Binn" userId="7b8234c9-843e-43bd-8fa3-4083d2600131" providerId="ADAL" clId="{27AA08AD-69D8-4532-BA22-86B4347314A6}" dt="2020-10-29T09:40:32.725" v="4133" actId="14100"/>
          <ac:spMkLst>
            <pc:docMk/>
            <pc:sldMk cId="1898168344" sldId="260"/>
            <ac:spMk id="14" creationId="{AF5DEF88-85F0-4D4F-9883-EE387BA03417}"/>
          </ac:spMkLst>
        </pc:spChg>
        <pc:spChg chg="add del mod">
          <ac:chgData name="LOH Xiao Binn" userId="7b8234c9-843e-43bd-8fa3-4083d2600131" providerId="ADAL" clId="{27AA08AD-69D8-4532-BA22-86B4347314A6}" dt="2020-10-30T13:19:09.979" v="4600" actId="478"/>
          <ac:spMkLst>
            <pc:docMk/>
            <pc:sldMk cId="1898168344" sldId="260"/>
            <ac:spMk id="15" creationId="{985EA592-A640-465F-9069-7FB325E852CF}"/>
          </ac:spMkLst>
        </pc:spChg>
        <pc:graphicFrameChg chg="add del mod ord modGraphic">
          <ac:chgData name="LOH Xiao Binn" userId="7b8234c9-843e-43bd-8fa3-4083d2600131" providerId="ADAL" clId="{27AA08AD-69D8-4532-BA22-86B4347314A6}" dt="2020-10-30T13:04:56.053" v="4457" actId="478"/>
          <ac:graphicFrameMkLst>
            <pc:docMk/>
            <pc:sldMk cId="1898168344" sldId="260"/>
            <ac:graphicFrameMk id="12" creationId="{C442E12D-475F-404B-B6AD-F78E4BE3402B}"/>
          </ac:graphicFrameMkLst>
        </pc:graphicFrameChg>
        <pc:graphicFrameChg chg="add mod ord modGraphic">
          <ac:chgData name="LOH Xiao Binn" userId="7b8234c9-843e-43bd-8fa3-4083d2600131" providerId="ADAL" clId="{27AA08AD-69D8-4532-BA22-86B4347314A6}" dt="2020-10-30T13:20:45.733" v="4682" actId="1076"/>
          <ac:graphicFrameMkLst>
            <pc:docMk/>
            <pc:sldMk cId="1898168344" sldId="260"/>
            <ac:graphicFrameMk id="16" creationId="{1EFD907A-A704-4683-A18D-FAEA70C7DC43}"/>
          </ac:graphicFrameMkLst>
        </pc:graphicFrameChg>
        <pc:picChg chg="add mod">
          <ac:chgData name="LOH Xiao Binn" userId="7b8234c9-843e-43bd-8fa3-4083d2600131" providerId="ADAL" clId="{27AA08AD-69D8-4532-BA22-86B4347314A6}" dt="2020-10-30T13:25:40.671" v="4690" actId="208"/>
          <ac:picMkLst>
            <pc:docMk/>
            <pc:sldMk cId="1898168344" sldId="260"/>
            <ac:picMk id="18" creationId="{BD6C05B6-CCA8-4735-8465-627F5B657449}"/>
          </ac:picMkLst>
        </pc:picChg>
        <pc:picChg chg="add mod">
          <ac:chgData name="LOH Xiao Binn" userId="7b8234c9-843e-43bd-8fa3-4083d2600131" providerId="ADAL" clId="{27AA08AD-69D8-4532-BA22-86B4347314A6}" dt="2020-10-30T13:25:32.846" v="4689" actId="208"/>
          <ac:picMkLst>
            <pc:docMk/>
            <pc:sldMk cId="1898168344" sldId="260"/>
            <ac:picMk id="19" creationId="{EF125051-87DE-4BE5-AC38-13CD1B41D315}"/>
          </ac:picMkLst>
        </pc:picChg>
        <pc:picChg chg="add mod">
          <ac:chgData name="LOH Xiao Binn" userId="7b8234c9-843e-43bd-8fa3-4083d2600131" providerId="ADAL" clId="{27AA08AD-69D8-4532-BA22-86B4347314A6}" dt="2020-10-30T13:25:22.149" v="4688" actId="208"/>
          <ac:picMkLst>
            <pc:docMk/>
            <pc:sldMk cId="1898168344" sldId="260"/>
            <ac:picMk id="20" creationId="{54B009DC-BC77-4C2E-972C-1752D27E49FD}"/>
          </ac:picMkLst>
        </pc:picChg>
        <pc:picChg chg="add mod">
          <ac:chgData name="LOH Xiao Binn" userId="7b8234c9-843e-43bd-8fa3-4083d2600131" providerId="ADAL" clId="{27AA08AD-69D8-4532-BA22-86B4347314A6}" dt="2020-10-30T13:25:40.671" v="4690" actId="208"/>
          <ac:picMkLst>
            <pc:docMk/>
            <pc:sldMk cId="1898168344" sldId="260"/>
            <ac:picMk id="21" creationId="{47684149-AF98-45D3-B73D-663A41B3B42D}"/>
          </ac:picMkLst>
        </pc:picChg>
        <pc:picChg chg="add mod">
          <ac:chgData name="LOH Xiao Binn" userId="7b8234c9-843e-43bd-8fa3-4083d2600131" providerId="ADAL" clId="{27AA08AD-69D8-4532-BA22-86B4347314A6}" dt="2020-10-30T13:25:22.149" v="4688" actId="208"/>
          <ac:picMkLst>
            <pc:docMk/>
            <pc:sldMk cId="1898168344" sldId="260"/>
            <ac:picMk id="22" creationId="{CF78D1C9-1938-453A-A428-D311EBEB9226}"/>
          </ac:picMkLst>
        </pc:picChg>
        <pc:picChg chg="add mod">
          <ac:chgData name="LOH Xiao Binn" userId="7b8234c9-843e-43bd-8fa3-4083d2600131" providerId="ADAL" clId="{27AA08AD-69D8-4532-BA22-86B4347314A6}" dt="2020-10-30T13:25:32.846" v="4689" actId="208"/>
          <ac:picMkLst>
            <pc:docMk/>
            <pc:sldMk cId="1898168344" sldId="260"/>
            <ac:picMk id="23" creationId="{46B797D8-EE17-425C-90CE-A4DEF4A20C06}"/>
          </ac:picMkLst>
        </pc:picChg>
        <pc:picChg chg="add mod">
          <ac:chgData name="LOH Xiao Binn" userId="7b8234c9-843e-43bd-8fa3-4083d2600131" providerId="ADAL" clId="{27AA08AD-69D8-4532-BA22-86B4347314A6}" dt="2020-10-30T13:27:39.411" v="4695" actId="1076"/>
          <ac:picMkLst>
            <pc:docMk/>
            <pc:sldMk cId="1898168344" sldId="260"/>
            <ac:picMk id="25" creationId="{8C254521-1288-4203-BCDF-380B9EBF831B}"/>
          </ac:picMkLst>
        </pc:picChg>
      </pc:sldChg>
      <pc:sldChg chg="addSp delSp modSp add modNotesTx">
        <pc:chgData name="LOH Xiao Binn" userId="7b8234c9-843e-43bd-8fa3-4083d2600131" providerId="ADAL" clId="{27AA08AD-69D8-4532-BA22-86B4347314A6}" dt="2020-10-30T13:23:29.271" v="4685" actId="1076"/>
        <pc:sldMkLst>
          <pc:docMk/>
          <pc:sldMk cId="3687381576" sldId="261"/>
        </pc:sldMkLst>
        <pc:spChg chg="mod">
          <ac:chgData name="LOH Xiao Binn" userId="7b8234c9-843e-43bd-8fa3-4083d2600131" providerId="ADAL" clId="{27AA08AD-69D8-4532-BA22-86B4347314A6}" dt="2020-10-30T13:23:29.271" v="4685" actId="1076"/>
          <ac:spMkLst>
            <pc:docMk/>
            <pc:sldMk cId="3687381576" sldId="261"/>
            <ac:spMk id="2" creationId="{9810CB0F-A481-4CA8-B648-B6F4BBF98259}"/>
          </ac:spMkLst>
        </pc:spChg>
        <pc:spChg chg="del mod">
          <ac:chgData name="LOH Xiao Binn" userId="7b8234c9-843e-43bd-8fa3-4083d2600131" providerId="ADAL" clId="{27AA08AD-69D8-4532-BA22-86B4347314A6}" dt="2020-10-29T09:51:27.652" v="4316" actId="478"/>
          <ac:spMkLst>
            <pc:docMk/>
            <pc:sldMk cId="3687381576" sldId="261"/>
            <ac:spMk id="3" creationId="{5060E341-799D-46A4-B696-F1CD524AAF87}"/>
          </ac:spMkLst>
        </pc:spChg>
        <pc:spChg chg="add mod">
          <ac:chgData name="LOH Xiao Binn" userId="7b8234c9-843e-43bd-8fa3-4083d2600131" providerId="ADAL" clId="{27AA08AD-69D8-4532-BA22-86B4347314A6}" dt="2020-10-28T11:33:11.141" v="2080" actId="207"/>
          <ac:spMkLst>
            <pc:docMk/>
            <pc:sldMk cId="3687381576" sldId="261"/>
            <ac:spMk id="4" creationId="{EAE406B1-3566-49FA-861A-F3E6299F6F0A}"/>
          </ac:spMkLst>
        </pc:spChg>
        <pc:spChg chg="add">
          <ac:chgData name="LOH Xiao Binn" userId="7b8234c9-843e-43bd-8fa3-4083d2600131" providerId="ADAL" clId="{27AA08AD-69D8-4532-BA22-86B4347314A6}" dt="2020-10-28T11:33:01.735" v="2079"/>
          <ac:spMkLst>
            <pc:docMk/>
            <pc:sldMk cId="3687381576" sldId="261"/>
            <ac:spMk id="5" creationId="{EB44DA8F-D215-48EE-AD3C-24B667E05096}"/>
          </ac:spMkLst>
        </pc:spChg>
        <pc:spChg chg="add">
          <ac:chgData name="LOH Xiao Binn" userId="7b8234c9-843e-43bd-8fa3-4083d2600131" providerId="ADAL" clId="{27AA08AD-69D8-4532-BA22-86B4347314A6}" dt="2020-10-28T11:33:01.735" v="2079"/>
          <ac:spMkLst>
            <pc:docMk/>
            <pc:sldMk cId="3687381576" sldId="261"/>
            <ac:spMk id="6" creationId="{8D1E3A75-E26E-4B23-BF07-30E61BABCA4E}"/>
          </ac:spMkLst>
        </pc:spChg>
        <pc:spChg chg="add">
          <ac:chgData name="LOH Xiao Binn" userId="7b8234c9-843e-43bd-8fa3-4083d2600131" providerId="ADAL" clId="{27AA08AD-69D8-4532-BA22-86B4347314A6}" dt="2020-10-28T11:33:01.735" v="2079"/>
          <ac:spMkLst>
            <pc:docMk/>
            <pc:sldMk cId="3687381576" sldId="261"/>
            <ac:spMk id="7" creationId="{F97EDFB0-E186-4E37-ABDB-B0695453B395}"/>
          </ac:spMkLst>
        </pc:spChg>
        <pc:spChg chg="add mod">
          <ac:chgData name="LOH Xiao Binn" userId="7b8234c9-843e-43bd-8fa3-4083d2600131" providerId="ADAL" clId="{27AA08AD-69D8-4532-BA22-86B4347314A6}" dt="2020-10-28T11:33:26.406" v="2081" actId="207"/>
          <ac:spMkLst>
            <pc:docMk/>
            <pc:sldMk cId="3687381576" sldId="261"/>
            <ac:spMk id="8" creationId="{1E6C4F2E-7FC8-4A0B-A920-0F363B79D9E8}"/>
          </ac:spMkLst>
        </pc:spChg>
        <pc:spChg chg="add">
          <ac:chgData name="LOH Xiao Binn" userId="7b8234c9-843e-43bd-8fa3-4083d2600131" providerId="ADAL" clId="{27AA08AD-69D8-4532-BA22-86B4347314A6}" dt="2020-10-28T11:33:01.735" v="2079"/>
          <ac:spMkLst>
            <pc:docMk/>
            <pc:sldMk cId="3687381576" sldId="261"/>
            <ac:spMk id="9" creationId="{BF7B63EF-41F4-4589-9E51-C52A30445203}"/>
          </ac:spMkLst>
        </pc:spChg>
        <pc:spChg chg="add">
          <ac:chgData name="LOH Xiao Binn" userId="7b8234c9-843e-43bd-8fa3-4083d2600131" providerId="ADAL" clId="{27AA08AD-69D8-4532-BA22-86B4347314A6}" dt="2020-10-28T11:33:01.735" v="2079"/>
          <ac:spMkLst>
            <pc:docMk/>
            <pc:sldMk cId="3687381576" sldId="261"/>
            <ac:spMk id="10" creationId="{EB394976-D444-4AB5-8BD2-2B6DCB71206E}"/>
          </ac:spMkLst>
        </pc:spChg>
        <pc:spChg chg="add">
          <ac:chgData name="LOH Xiao Binn" userId="7b8234c9-843e-43bd-8fa3-4083d2600131" providerId="ADAL" clId="{27AA08AD-69D8-4532-BA22-86B4347314A6}" dt="2020-10-28T11:33:01.735" v="2079"/>
          <ac:spMkLst>
            <pc:docMk/>
            <pc:sldMk cId="3687381576" sldId="261"/>
            <ac:spMk id="11" creationId="{BD772CFA-D9D0-4CC5-8CAF-90223995D67E}"/>
          </ac:spMkLst>
        </pc:spChg>
        <pc:spChg chg="add del">
          <ac:chgData name="LOH Xiao Binn" userId="7b8234c9-843e-43bd-8fa3-4083d2600131" providerId="ADAL" clId="{27AA08AD-69D8-4532-BA22-86B4347314A6}" dt="2020-10-29T09:42:00.708" v="4150"/>
          <ac:spMkLst>
            <pc:docMk/>
            <pc:sldMk cId="3687381576" sldId="261"/>
            <ac:spMk id="13" creationId="{AD5591C4-E087-42FA-8715-989DA21E1EFF}"/>
          </ac:spMkLst>
        </pc:spChg>
        <pc:spChg chg="add del mod">
          <ac:chgData name="LOH Xiao Binn" userId="7b8234c9-843e-43bd-8fa3-4083d2600131" providerId="ADAL" clId="{27AA08AD-69D8-4532-BA22-86B4347314A6}" dt="2020-10-29T09:43:17.379" v="4180" actId="478"/>
          <ac:spMkLst>
            <pc:docMk/>
            <pc:sldMk cId="3687381576" sldId="261"/>
            <ac:spMk id="15" creationId="{D0F541EF-A034-4B43-8EE3-CD49504F9792}"/>
          </ac:spMkLst>
        </pc:spChg>
        <pc:spChg chg="add del">
          <ac:chgData name="LOH Xiao Binn" userId="7b8234c9-843e-43bd-8fa3-4083d2600131" providerId="ADAL" clId="{27AA08AD-69D8-4532-BA22-86B4347314A6}" dt="2020-10-29T09:43:39.122" v="4182"/>
          <ac:spMkLst>
            <pc:docMk/>
            <pc:sldMk cId="3687381576" sldId="261"/>
            <ac:spMk id="17" creationId="{1B473F69-BE01-44B7-80E8-7AEF4F91B123}"/>
          </ac:spMkLst>
        </pc:spChg>
        <pc:spChg chg="add del">
          <ac:chgData name="LOH Xiao Binn" userId="7b8234c9-843e-43bd-8fa3-4083d2600131" providerId="ADAL" clId="{27AA08AD-69D8-4532-BA22-86B4347314A6}" dt="2020-10-29T09:44:56.644" v="4194"/>
          <ac:spMkLst>
            <pc:docMk/>
            <pc:sldMk cId="3687381576" sldId="261"/>
            <ac:spMk id="19" creationId="{FA41B3E5-01D3-43CC-99C7-852A0018314F}"/>
          </ac:spMkLst>
        </pc:spChg>
        <pc:spChg chg="add del">
          <ac:chgData name="LOH Xiao Binn" userId="7b8234c9-843e-43bd-8fa3-4083d2600131" providerId="ADAL" clId="{27AA08AD-69D8-4532-BA22-86B4347314A6}" dt="2020-10-29T09:45:09.376" v="4196"/>
          <ac:spMkLst>
            <pc:docMk/>
            <pc:sldMk cId="3687381576" sldId="261"/>
            <ac:spMk id="20" creationId="{425AAB9D-AA6E-4A09-B2B3-CA2AC8E4E63B}"/>
          </ac:spMkLst>
        </pc:spChg>
        <pc:spChg chg="add mod">
          <ac:chgData name="LOH Xiao Binn" userId="7b8234c9-843e-43bd-8fa3-4083d2600131" providerId="ADAL" clId="{27AA08AD-69D8-4532-BA22-86B4347314A6}" dt="2020-10-29T09:49:37.209" v="4305" actId="208"/>
          <ac:spMkLst>
            <pc:docMk/>
            <pc:sldMk cId="3687381576" sldId="261"/>
            <ac:spMk id="21" creationId="{C6AECA03-8701-4F16-8C3C-D5D37E34BC6F}"/>
          </ac:spMkLst>
        </pc:spChg>
        <pc:spChg chg="add mod">
          <ac:chgData name="LOH Xiao Binn" userId="7b8234c9-843e-43bd-8fa3-4083d2600131" providerId="ADAL" clId="{27AA08AD-69D8-4532-BA22-86B4347314A6}" dt="2020-10-29T09:46:36.180" v="4249" actId="20577"/>
          <ac:spMkLst>
            <pc:docMk/>
            <pc:sldMk cId="3687381576" sldId="261"/>
            <ac:spMk id="26" creationId="{39122EDA-8BD4-4DAE-9162-9C158823A63F}"/>
          </ac:spMkLst>
        </pc:spChg>
        <pc:spChg chg="add mod">
          <ac:chgData name="LOH Xiao Binn" userId="7b8234c9-843e-43bd-8fa3-4083d2600131" providerId="ADAL" clId="{27AA08AD-69D8-4532-BA22-86B4347314A6}" dt="2020-10-29T09:49:08.020" v="4304" actId="1038"/>
          <ac:spMkLst>
            <pc:docMk/>
            <pc:sldMk cId="3687381576" sldId="261"/>
            <ac:spMk id="31" creationId="{94AAF16B-7146-412A-B4CD-A684915E0EA9}"/>
          </ac:spMkLst>
        </pc:spChg>
        <pc:graphicFrameChg chg="add del">
          <ac:chgData name="LOH Xiao Binn" userId="7b8234c9-843e-43bd-8fa3-4083d2600131" providerId="ADAL" clId="{27AA08AD-69D8-4532-BA22-86B4347314A6}" dt="2020-10-29T09:42:00.708" v="4150"/>
          <ac:graphicFrameMkLst>
            <pc:docMk/>
            <pc:sldMk cId="3687381576" sldId="261"/>
            <ac:graphicFrameMk id="12" creationId="{56B1CC2A-B4C2-4478-9546-8B7F5E27DA4D}"/>
          </ac:graphicFrameMkLst>
        </pc:graphicFrameChg>
        <pc:graphicFrameChg chg="add mod modGraphic">
          <ac:chgData name="LOH Xiao Binn" userId="7b8234c9-843e-43bd-8fa3-4083d2600131" providerId="ADAL" clId="{27AA08AD-69D8-4532-BA22-86B4347314A6}" dt="2020-10-29T09:50:41.413" v="4308" actId="20577"/>
          <ac:graphicFrameMkLst>
            <pc:docMk/>
            <pc:sldMk cId="3687381576" sldId="261"/>
            <ac:graphicFrameMk id="14" creationId="{4339C858-AC32-4ECF-8BAF-FB9BC41E914E}"/>
          </ac:graphicFrameMkLst>
        </pc:graphicFrameChg>
        <pc:graphicFrameChg chg="add del">
          <ac:chgData name="LOH Xiao Binn" userId="7b8234c9-843e-43bd-8fa3-4083d2600131" providerId="ADAL" clId="{27AA08AD-69D8-4532-BA22-86B4347314A6}" dt="2020-10-29T09:43:39.122" v="4182"/>
          <ac:graphicFrameMkLst>
            <pc:docMk/>
            <pc:sldMk cId="3687381576" sldId="261"/>
            <ac:graphicFrameMk id="16" creationId="{1D1644BD-5698-440D-A566-929F65891187}"/>
          </ac:graphicFrameMkLst>
        </pc:graphicFrameChg>
        <pc:graphicFrameChg chg="add del">
          <ac:chgData name="LOH Xiao Binn" userId="7b8234c9-843e-43bd-8fa3-4083d2600131" providerId="ADAL" clId="{27AA08AD-69D8-4532-BA22-86B4347314A6}" dt="2020-10-29T09:44:56.644" v="4194"/>
          <ac:graphicFrameMkLst>
            <pc:docMk/>
            <pc:sldMk cId="3687381576" sldId="261"/>
            <ac:graphicFrameMk id="18" creationId="{140007A9-8E78-4C03-9463-53338B17DDD9}"/>
          </ac:graphicFrameMkLst>
        </pc:graphicFrameChg>
        <pc:picChg chg="add mod">
          <ac:chgData name="LOH Xiao Binn" userId="7b8234c9-843e-43bd-8fa3-4083d2600131" providerId="ADAL" clId="{27AA08AD-69D8-4532-BA22-86B4347314A6}" dt="2020-10-30T13:04:16.310" v="4456" actId="208"/>
          <ac:picMkLst>
            <pc:docMk/>
            <pc:sldMk cId="3687381576" sldId="261"/>
            <ac:picMk id="1030" creationId="{55E62846-EC56-45D3-A04F-A2AF3EDF5A9B}"/>
          </ac:picMkLst>
        </pc:picChg>
        <pc:picChg chg="add mod">
          <ac:chgData name="LOH Xiao Binn" userId="7b8234c9-843e-43bd-8fa3-4083d2600131" providerId="ADAL" clId="{27AA08AD-69D8-4532-BA22-86B4347314A6}" dt="2020-10-30T13:04:04.070" v="4454" actId="1076"/>
          <ac:picMkLst>
            <pc:docMk/>
            <pc:sldMk cId="3687381576" sldId="261"/>
            <ac:picMk id="1031" creationId="{527EB782-27E2-437C-AEEF-49C004D8BD95}"/>
          </ac:picMkLst>
        </pc:picChg>
        <pc:cxnChg chg="add mod">
          <ac:chgData name="LOH Xiao Binn" userId="7b8234c9-843e-43bd-8fa3-4083d2600131" providerId="ADAL" clId="{27AA08AD-69D8-4532-BA22-86B4347314A6}" dt="2020-10-29T09:49:44.619" v="4307" actId="208"/>
          <ac:cxnSpMkLst>
            <pc:docMk/>
            <pc:sldMk cId="3687381576" sldId="261"/>
            <ac:cxnSpMk id="23" creationId="{37EF5266-747E-4E49-9338-F5A57A038CD6}"/>
          </ac:cxnSpMkLst>
        </pc:cxnChg>
        <pc:cxnChg chg="add mod">
          <ac:chgData name="LOH Xiao Binn" userId="7b8234c9-843e-43bd-8fa3-4083d2600131" providerId="ADAL" clId="{27AA08AD-69D8-4532-BA22-86B4347314A6}" dt="2020-10-29T09:46:51.549" v="4253" actId="14100"/>
          <ac:cxnSpMkLst>
            <pc:docMk/>
            <pc:sldMk cId="3687381576" sldId="261"/>
            <ac:cxnSpMk id="27" creationId="{06033441-F71E-4E35-9F1F-1600122569D2}"/>
          </ac:cxnSpMkLst>
        </pc:cxnChg>
        <pc:cxnChg chg="add del">
          <ac:chgData name="LOH Xiao Binn" userId="7b8234c9-843e-43bd-8fa3-4083d2600131" providerId="ADAL" clId="{27AA08AD-69D8-4532-BA22-86B4347314A6}" dt="2020-10-29T09:47:46.338" v="4256"/>
          <ac:cxnSpMkLst>
            <pc:docMk/>
            <pc:sldMk cId="3687381576" sldId="261"/>
            <ac:cxnSpMk id="30" creationId="{C2182617-C12C-4774-B457-AD3BDF6F2FF6}"/>
          </ac:cxnSpMkLst>
        </pc:cxnChg>
        <pc:cxnChg chg="add mod">
          <ac:chgData name="LOH Xiao Binn" userId="7b8234c9-843e-43bd-8fa3-4083d2600131" providerId="ADAL" clId="{27AA08AD-69D8-4532-BA22-86B4347314A6}" dt="2020-10-29T09:49:08.020" v="4304" actId="1038"/>
          <ac:cxnSpMkLst>
            <pc:docMk/>
            <pc:sldMk cId="3687381576" sldId="261"/>
            <ac:cxnSpMk id="32" creationId="{DAAABAAE-1816-4AA0-B722-33794849D6A5}"/>
          </ac:cxnSpMkLst>
        </pc:cxnChg>
      </pc:sldChg>
      <pc:sldChg chg="addSp delSp modSp add modNotesTx">
        <pc:chgData name="LOH Xiao Binn" userId="7b8234c9-843e-43bd-8fa3-4083d2600131" providerId="ADAL" clId="{27AA08AD-69D8-4532-BA22-86B4347314A6}" dt="2020-10-31T04:40:08.546" v="5530" actId="313"/>
        <pc:sldMkLst>
          <pc:docMk/>
          <pc:sldMk cId="849295651" sldId="262"/>
        </pc:sldMkLst>
        <pc:spChg chg="del mod">
          <ac:chgData name="LOH Xiao Binn" userId="7b8234c9-843e-43bd-8fa3-4083d2600131" providerId="ADAL" clId="{27AA08AD-69D8-4532-BA22-86B4347314A6}" dt="2020-10-28T11:55:09.801" v="2236" actId="478"/>
          <ac:spMkLst>
            <pc:docMk/>
            <pc:sldMk cId="849295651" sldId="262"/>
            <ac:spMk id="2" creationId="{5C120425-DD6C-4B00-851D-DC9DFAC9CF32}"/>
          </ac:spMkLst>
        </pc:spChg>
        <pc:spChg chg="del mod">
          <ac:chgData name="LOH Xiao Binn" userId="7b8234c9-843e-43bd-8fa3-4083d2600131" providerId="ADAL" clId="{27AA08AD-69D8-4532-BA22-86B4347314A6}" dt="2020-10-28T11:43:20.352" v="2207"/>
          <ac:spMkLst>
            <pc:docMk/>
            <pc:sldMk cId="849295651" sldId="262"/>
            <ac:spMk id="3" creationId="{6D09556C-79A2-404D-90AC-8550CFB55FB8}"/>
          </ac:spMkLst>
        </pc:spChg>
        <pc:spChg chg="add mod">
          <ac:chgData name="LOH Xiao Binn" userId="7b8234c9-843e-43bd-8fa3-4083d2600131" providerId="ADAL" clId="{27AA08AD-69D8-4532-BA22-86B4347314A6}" dt="2020-10-28T11:36:42.562" v="2164" actId="207"/>
          <ac:spMkLst>
            <pc:docMk/>
            <pc:sldMk cId="849295651" sldId="262"/>
            <ac:spMk id="4" creationId="{B3786BA5-F343-4DE0-BC63-ECDDBEDB9521}"/>
          </ac:spMkLst>
        </pc:spChg>
        <pc:spChg chg="add">
          <ac:chgData name="LOH Xiao Binn" userId="7b8234c9-843e-43bd-8fa3-4083d2600131" providerId="ADAL" clId="{27AA08AD-69D8-4532-BA22-86B4347314A6}" dt="2020-10-28T11:36:36.932" v="2163"/>
          <ac:spMkLst>
            <pc:docMk/>
            <pc:sldMk cId="849295651" sldId="262"/>
            <ac:spMk id="5" creationId="{0993F979-EA26-4DFF-A4D1-55E3FDD29DDC}"/>
          </ac:spMkLst>
        </pc:spChg>
        <pc:spChg chg="add">
          <ac:chgData name="LOH Xiao Binn" userId="7b8234c9-843e-43bd-8fa3-4083d2600131" providerId="ADAL" clId="{27AA08AD-69D8-4532-BA22-86B4347314A6}" dt="2020-10-28T11:36:36.932" v="2163"/>
          <ac:spMkLst>
            <pc:docMk/>
            <pc:sldMk cId="849295651" sldId="262"/>
            <ac:spMk id="6" creationId="{190AAC4A-7AB8-4AFE-9FD8-4E1D0969B87C}"/>
          </ac:spMkLst>
        </pc:spChg>
        <pc:spChg chg="add mod">
          <ac:chgData name="LOH Xiao Binn" userId="7b8234c9-843e-43bd-8fa3-4083d2600131" providerId="ADAL" clId="{27AA08AD-69D8-4532-BA22-86B4347314A6}" dt="2020-10-28T11:36:46.082" v="2165" actId="207"/>
          <ac:spMkLst>
            <pc:docMk/>
            <pc:sldMk cId="849295651" sldId="262"/>
            <ac:spMk id="7" creationId="{56DDA551-C4DC-4FD9-9D21-AC5ED93F0DB7}"/>
          </ac:spMkLst>
        </pc:spChg>
        <pc:spChg chg="add">
          <ac:chgData name="LOH Xiao Binn" userId="7b8234c9-843e-43bd-8fa3-4083d2600131" providerId="ADAL" clId="{27AA08AD-69D8-4532-BA22-86B4347314A6}" dt="2020-10-28T11:36:36.932" v="2163"/>
          <ac:spMkLst>
            <pc:docMk/>
            <pc:sldMk cId="849295651" sldId="262"/>
            <ac:spMk id="8" creationId="{43C1CF24-918C-48F2-8928-6070C63A4EE4}"/>
          </ac:spMkLst>
        </pc:spChg>
        <pc:spChg chg="add">
          <ac:chgData name="LOH Xiao Binn" userId="7b8234c9-843e-43bd-8fa3-4083d2600131" providerId="ADAL" clId="{27AA08AD-69D8-4532-BA22-86B4347314A6}" dt="2020-10-28T11:36:36.932" v="2163"/>
          <ac:spMkLst>
            <pc:docMk/>
            <pc:sldMk cId="849295651" sldId="262"/>
            <ac:spMk id="9" creationId="{B345A592-13B4-4859-93DC-864978C24440}"/>
          </ac:spMkLst>
        </pc:spChg>
        <pc:spChg chg="add">
          <ac:chgData name="LOH Xiao Binn" userId="7b8234c9-843e-43bd-8fa3-4083d2600131" providerId="ADAL" clId="{27AA08AD-69D8-4532-BA22-86B4347314A6}" dt="2020-10-28T11:36:36.932" v="2163"/>
          <ac:spMkLst>
            <pc:docMk/>
            <pc:sldMk cId="849295651" sldId="262"/>
            <ac:spMk id="10" creationId="{67C142A4-3FAF-489F-9BBA-75AA908BE2E4}"/>
          </ac:spMkLst>
        </pc:spChg>
        <pc:spChg chg="add">
          <ac:chgData name="LOH Xiao Binn" userId="7b8234c9-843e-43bd-8fa3-4083d2600131" providerId="ADAL" clId="{27AA08AD-69D8-4532-BA22-86B4347314A6}" dt="2020-10-28T11:36:36.932" v="2163"/>
          <ac:spMkLst>
            <pc:docMk/>
            <pc:sldMk cId="849295651" sldId="262"/>
            <ac:spMk id="11" creationId="{85E59C4A-57F5-408D-8B8D-44ED848523A3}"/>
          </ac:spMkLst>
        </pc:spChg>
        <pc:spChg chg="add del mod">
          <ac:chgData name="LOH Xiao Binn" userId="7b8234c9-843e-43bd-8fa3-4083d2600131" providerId="ADAL" clId="{27AA08AD-69D8-4532-BA22-86B4347314A6}" dt="2020-10-28T11:55:11.601" v="2237" actId="478"/>
          <ac:spMkLst>
            <pc:docMk/>
            <pc:sldMk cId="849295651" sldId="262"/>
            <ac:spMk id="17" creationId="{9EC2B55D-F5EB-47BA-B401-FDE449D20B83}"/>
          </ac:spMkLst>
        </pc:spChg>
        <pc:spChg chg="add mod">
          <ac:chgData name="LOH Xiao Binn" userId="7b8234c9-843e-43bd-8fa3-4083d2600131" providerId="ADAL" clId="{27AA08AD-69D8-4532-BA22-86B4347314A6}" dt="2020-10-28T13:06:41.413" v="3241" actId="20577"/>
          <ac:spMkLst>
            <pc:docMk/>
            <pc:sldMk cId="849295651" sldId="262"/>
            <ac:spMk id="20" creationId="{27167BCD-7C1B-41E5-BEF6-2CB111017DB3}"/>
          </ac:spMkLst>
        </pc:spChg>
        <pc:spChg chg="add mod">
          <ac:chgData name="LOH Xiao Binn" userId="7b8234c9-843e-43bd-8fa3-4083d2600131" providerId="ADAL" clId="{27AA08AD-69D8-4532-BA22-86B4347314A6}" dt="2020-10-28T13:18:33.258" v="3647" actId="20577"/>
          <ac:spMkLst>
            <pc:docMk/>
            <pc:sldMk cId="849295651" sldId="262"/>
            <ac:spMk id="23" creationId="{08BC5E30-2965-496C-88FE-57A4AE273FA8}"/>
          </ac:spMkLst>
        </pc:spChg>
        <pc:spChg chg="add mod">
          <ac:chgData name="LOH Xiao Binn" userId="7b8234c9-843e-43bd-8fa3-4083d2600131" providerId="ADAL" clId="{27AA08AD-69D8-4532-BA22-86B4347314A6}" dt="2020-10-28T12:36:05.193" v="3047" actId="1076"/>
          <ac:spMkLst>
            <pc:docMk/>
            <pc:sldMk cId="849295651" sldId="262"/>
            <ac:spMk id="32" creationId="{C61D80FE-C64B-4B48-B7DB-4D2D6890C867}"/>
          </ac:spMkLst>
        </pc:spChg>
        <pc:spChg chg="add mod">
          <ac:chgData name="LOH Xiao Binn" userId="7b8234c9-843e-43bd-8fa3-4083d2600131" providerId="ADAL" clId="{27AA08AD-69D8-4532-BA22-86B4347314A6}" dt="2020-10-31T04:40:08.546" v="5530" actId="313"/>
          <ac:spMkLst>
            <pc:docMk/>
            <pc:sldMk cId="849295651" sldId="262"/>
            <ac:spMk id="37" creationId="{ED62B2AC-5852-4B6D-8054-CB1A3A6A0F85}"/>
          </ac:spMkLst>
        </pc:spChg>
        <pc:picChg chg="add mod">
          <ac:chgData name="LOH Xiao Binn" userId="7b8234c9-843e-43bd-8fa3-4083d2600131" providerId="ADAL" clId="{27AA08AD-69D8-4532-BA22-86B4347314A6}" dt="2020-10-28T11:55:14.119" v="2238" actId="1076"/>
          <ac:picMkLst>
            <pc:docMk/>
            <pc:sldMk cId="849295651" sldId="262"/>
            <ac:picMk id="12" creationId="{5D5D88A1-25AB-4452-8311-3B275B2C8669}"/>
          </ac:picMkLst>
        </pc:picChg>
        <pc:picChg chg="add mod">
          <ac:chgData name="LOH Xiao Binn" userId="7b8234c9-843e-43bd-8fa3-4083d2600131" providerId="ADAL" clId="{27AA08AD-69D8-4532-BA22-86B4347314A6}" dt="2020-10-28T11:55:18.356" v="2245" actId="1035"/>
          <ac:picMkLst>
            <pc:docMk/>
            <pc:sldMk cId="849295651" sldId="262"/>
            <ac:picMk id="13" creationId="{226C60BA-2D45-4D01-8DF6-C51BCB82BFF8}"/>
          </ac:picMkLst>
        </pc:picChg>
        <pc:picChg chg="add mod">
          <ac:chgData name="LOH Xiao Binn" userId="7b8234c9-843e-43bd-8fa3-4083d2600131" providerId="ADAL" clId="{27AA08AD-69D8-4532-BA22-86B4347314A6}" dt="2020-10-28T11:55:18.356" v="2245" actId="1035"/>
          <ac:picMkLst>
            <pc:docMk/>
            <pc:sldMk cId="849295651" sldId="262"/>
            <ac:picMk id="14" creationId="{A711483B-44CE-40EF-B859-8EFF27150B18}"/>
          </ac:picMkLst>
        </pc:picChg>
        <pc:picChg chg="add mod">
          <ac:chgData name="LOH Xiao Binn" userId="7b8234c9-843e-43bd-8fa3-4083d2600131" providerId="ADAL" clId="{27AA08AD-69D8-4532-BA22-86B4347314A6}" dt="2020-10-28T11:55:18.356" v="2245" actId="1035"/>
          <ac:picMkLst>
            <pc:docMk/>
            <pc:sldMk cId="849295651" sldId="262"/>
            <ac:picMk id="15" creationId="{59DED823-34D6-4E6F-BF23-1C7F89176E59}"/>
          </ac:picMkLst>
        </pc:picChg>
        <pc:picChg chg="add del mod">
          <ac:chgData name="LOH Xiao Binn" userId="7b8234c9-843e-43bd-8fa3-4083d2600131" providerId="ADAL" clId="{27AA08AD-69D8-4532-BA22-86B4347314A6}" dt="2020-10-28T12:11:42.264" v="2734" actId="478"/>
          <ac:picMkLst>
            <pc:docMk/>
            <pc:sldMk cId="849295651" sldId="262"/>
            <ac:picMk id="18" creationId="{A5F613EA-0AA4-4784-B643-D4C30617E611}"/>
          </ac:picMkLst>
        </pc:picChg>
        <pc:cxnChg chg="add mod">
          <ac:chgData name="LOH Xiao Binn" userId="7b8234c9-843e-43bd-8fa3-4083d2600131" providerId="ADAL" clId="{27AA08AD-69D8-4532-BA22-86B4347314A6}" dt="2020-10-28T13:03:34.562" v="3184" actId="1076"/>
          <ac:cxnSpMkLst>
            <pc:docMk/>
            <pc:sldMk cId="849295651" sldId="262"/>
            <ac:cxnSpMk id="19" creationId="{3229B9AA-626F-48AF-A7C4-24F01854FBF6}"/>
          </ac:cxnSpMkLst>
        </pc:cxnChg>
        <pc:cxnChg chg="add mod">
          <ac:chgData name="LOH Xiao Binn" userId="7b8234c9-843e-43bd-8fa3-4083d2600131" providerId="ADAL" clId="{27AA08AD-69D8-4532-BA22-86B4347314A6}" dt="2020-10-28T12:32:00.022" v="3013" actId="1076"/>
          <ac:cxnSpMkLst>
            <pc:docMk/>
            <pc:sldMk cId="849295651" sldId="262"/>
            <ac:cxnSpMk id="22" creationId="{B7569BA7-85B6-4BAE-A062-E5E488B9FC41}"/>
          </ac:cxnSpMkLst>
        </pc:cxnChg>
        <pc:cxnChg chg="add mod">
          <ac:chgData name="LOH Xiao Binn" userId="7b8234c9-843e-43bd-8fa3-4083d2600131" providerId="ADAL" clId="{27AA08AD-69D8-4532-BA22-86B4347314A6}" dt="2020-10-28T12:36:05.193" v="3047" actId="1076"/>
          <ac:cxnSpMkLst>
            <pc:docMk/>
            <pc:sldMk cId="849295651" sldId="262"/>
            <ac:cxnSpMk id="31" creationId="{C3A9B120-44F4-4ACC-A58B-4E7A0103DDE9}"/>
          </ac:cxnSpMkLst>
        </pc:cxnChg>
      </pc:sldChg>
      <pc:sldChg chg="addSp delSp modSp add modNotesTx">
        <pc:chgData name="LOH Xiao Binn" userId="7b8234c9-843e-43bd-8fa3-4083d2600131" providerId="ADAL" clId="{27AA08AD-69D8-4532-BA22-86B4347314A6}" dt="2020-11-02T09:17:03.720" v="7548" actId="20577"/>
        <pc:sldMkLst>
          <pc:docMk/>
          <pc:sldMk cId="2828419462" sldId="263"/>
        </pc:sldMkLst>
        <pc:spChg chg="del mod">
          <ac:chgData name="LOH Xiao Binn" userId="7b8234c9-843e-43bd-8fa3-4083d2600131" providerId="ADAL" clId="{27AA08AD-69D8-4532-BA22-86B4347314A6}" dt="2020-10-28T11:56:13.916" v="2250" actId="478"/>
          <ac:spMkLst>
            <pc:docMk/>
            <pc:sldMk cId="2828419462" sldId="263"/>
            <ac:spMk id="2" creationId="{5C120425-DD6C-4B00-851D-DC9DFAC9CF32}"/>
          </ac:spMkLst>
        </pc:spChg>
        <pc:spChg chg="add del mod">
          <ac:chgData name="LOH Xiao Binn" userId="7b8234c9-843e-43bd-8fa3-4083d2600131" providerId="ADAL" clId="{27AA08AD-69D8-4532-BA22-86B4347314A6}" dt="2020-10-28T11:56:22.904" v="2254" actId="478"/>
          <ac:spMkLst>
            <pc:docMk/>
            <pc:sldMk cId="2828419462" sldId="263"/>
            <ac:spMk id="14" creationId="{050197E4-6D4E-46F0-BAC6-AF6C0FF42EBC}"/>
          </ac:spMkLst>
        </pc:spChg>
        <pc:spChg chg="add del mod">
          <ac:chgData name="LOH Xiao Binn" userId="7b8234c9-843e-43bd-8fa3-4083d2600131" providerId="ADAL" clId="{27AA08AD-69D8-4532-BA22-86B4347314A6}" dt="2020-10-28T11:56:16.823" v="2251" actId="478"/>
          <ac:spMkLst>
            <pc:docMk/>
            <pc:sldMk cId="2828419462" sldId="263"/>
            <ac:spMk id="17" creationId="{B2AB3432-AAA1-4C53-A158-4DD2FE662EE6}"/>
          </ac:spMkLst>
        </pc:spChg>
        <pc:spChg chg="add mod">
          <ac:chgData name="LOH Xiao Binn" userId="7b8234c9-843e-43bd-8fa3-4083d2600131" providerId="ADAL" clId="{27AA08AD-69D8-4532-BA22-86B4347314A6}" dt="2020-10-28T12:38:27.385" v="3063" actId="1076"/>
          <ac:spMkLst>
            <pc:docMk/>
            <pc:sldMk cId="2828419462" sldId="263"/>
            <ac:spMk id="23" creationId="{5D703715-F3F9-4D2A-8168-93F52B298533}"/>
          </ac:spMkLst>
        </pc:spChg>
        <pc:spChg chg="add mod">
          <ac:chgData name="LOH Xiao Binn" userId="7b8234c9-843e-43bd-8fa3-4083d2600131" providerId="ADAL" clId="{27AA08AD-69D8-4532-BA22-86B4347314A6}" dt="2020-10-28T12:38:48.088" v="3066" actId="1076"/>
          <ac:spMkLst>
            <pc:docMk/>
            <pc:sldMk cId="2828419462" sldId="263"/>
            <ac:spMk id="27" creationId="{62DA50F8-89B1-4FA7-98C9-1D67A50F02E2}"/>
          </ac:spMkLst>
        </pc:spChg>
        <pc:spChg chg="add mod">
          <ac:chgData name="LOH Xiao Binn" userId="7b8234c9-843e-43bd-8fa3-4083d2600131" providerId="ADAL" clId="{27AA08AD-69D8-4532-BA22-86B4347314A6}" dt="2020-10-28T12:31:09.637" v="3008" actId="20577"/>
          <ac:spMkLst>
            <pc:docMk/>
            <pc:sldMk cId="2828419462" sldId="263"/>
            <ac:spMk id="31" creationId="{CE728710-10DD-4CB5-B01A-9C683D233383}"/>
          </ac:spMkLst>
        </pc:spChg>
        <pc:picChg chg="del mod">
          <ac:chgData name="LOH Xiao Binn" userId="7b8234c9-843e-43bd-8fa3-4083d2600131" providerId="ADAL" clId="{27AA08AD-69D8-4532-BA22-86B4347314A6}" dt="2020-10-28T11:56:10.946" v="2248" actId="478"/>
          <ac:picMkLst>
            <pc:docMk/>
            <pc:sldMk cId="2828419462" sldId="263"/>
            <ac:picMk id="12" creationId="{5D5D88A1-25AB-4452-8311-3B275B2C8669}"/>
          </ac:picMkLst>
        </pc:picChg>
        <pc:picChg chg="del">
          <ac:chgData name="LOH Xiao Binn" userId="7b8234c9-843e-43bd-8fa3-4083d2600131" providerId="ADAL" clId="{27AA08AD-69D8-4532-BA22-86B4347314A6}" dt="2020-10-28T11:44:12.033" v="2210" actId="478"/>
          <ac:picMkLst>
            <pc:docMk/>
            <pc:sldMk cId="2828419462" sldId="263"/>
            <ac:picMk id="13" creationId="{226C60BA-2D45-4D01-8DF6-C51BCB82BFF8}"/>
          </ac:picMkLst>
        </pc:picChg>
        <pc:picChg chg="add mod">
          <ac:chgData name="LOH Xiao Binn" userId="7b8234c9-843e-43bd-8fa3-4083d2600131" providerId="ADAL" clId="{27AA08AD-69D8-4532-BA22-86B4347314A6}" dt="2020-10-28T11:56:21.510" v="2253" actId="1076"/>
          <ac:picMkLst>
            <pc:docMk/>
            <pc:sldMk cId="2828419462" sldId="263"/>
            <ac:picMk id="15" creationId="{25F4D824-4053-4163-862D-4E56BD9BA89F}"/>
          </ac:picMkLst>
        </pc:picChg>
        <pc:picChg chg="add mod">
          <ac:chgData name="LOH Xiao Binn" userId="7b8234c9-843e-43bd-8fa3-4083d2600131" providerId="ADAL" clId="{27AA08AD-69D8-4532-BA22-86B4347314A6}" dt="2020-10-28T12:02:02.564" v="2584" actId="14100"/>
          <ac:picMkLst>
            <pc:docMk/>
            <pc:sldMk cId="2828419462" sldId="263"/>
            <ac:picMk id="18" creationId="{01D90807-349B-4901-92C2-E29CE1C25119}"/>
          </ac:picMkLst>
        </pc:picChg>
        <pc:picChg chg="add mod modCrop">
          <ac:chgData name="LOH Xiao Binn" userId="7b8234c9-843e-43bd-8fa3-4083d2600131" providerId="ADAL" clId="{27AA08AD-69D8-4532-BA22-86B4347314A6}" dt="2020-10-28T12:38:20.386" v="3061" actId="1076"/>
          <ac:picMkLst>
            <pc:docMk/>
            <pc:sldMk cId="2828419462" sldId="263"/>
            <ac:picMk id="19" creationId="{A17AE4F7-196E-467D-8542-A2FF11D2269D}"/>
          </ac:picMkLst>
        </pc:picChg>
        <pc:picChg chg="add mod">
          <ac:chgData name="LOH Xiao Binn" userId="7b8234c9-843e-43bd-8fa3-4083d2600131" providerId="ADAL" clId="{27AA08AD-69D8-4532-BA22-86B4347314A6}" dt="2020-10-28T12:38:09.631" v="3059" actId="1076"/>
          <ac:picMkLst>
            <pc:docMk/>
            <pc:sldMk cId="2828419462" sldId="263"/>
            <ac:picMk id="20" creationId="{DD64ADB6-4EB9-4518-80A4-314C03791E00}"/>
          </ac:picMkLst>
        </pc:picChg>
        <pc:cxnChg chg="add mod">
          <ac:chgData name="LOH Xiao Binn" userId="7b8234c9-843e-43bd-8fa3-4083d2600131" providerId="ADAL" clId="{27AA08AD-69D8-4532-BA22-86B4347314A6}" dt="2020-10-28T12:38:27.385" v="3063" actId="1076"/>
          <ac:cxnSpMkLst>
            <pc:docMk/>
            <pc:sldMk cId="2828419462" sldId="263"/>
            <ac:cxnSpMk id="22" creationId="{83734DF0-B9D6-45A4-88F4-8C25A59883D8}"/>
          </ac:cxnSpMkLst>
        </pc:cxnChg>
        <pc:cxnChg chg="add mod">
          <ac:chgData name="LOH Xiao Binn" userId="7b8234c9-843e-43bd-8fa3-4083d2600131" providerId="ADAL" clId="{27AA08AD-69D8-4532-BA22-86B4347314A6}" dt="2020-10-28T12:38:48.088" v="3066" actId="1076"/>
          <ac:cxnSpMkLst>
            <pc:docMk/>
            <pc:sldMk cId="2828419462" sldId="263"/>
            <ac:cxnSpMk id="26" creationId="{A79AF05F-7B2E-4782-AC16-A0595C23EB25}"/>
          </ac:cxnSpMkLst>
        </pc:cxnChg>
        <pc:cxnChg chg="add mod">
          <ac:chgData name="LOH Xiao Binn" userId="7b8234c9-843e-43bd-8fa3-4083d2600131" providerId="ADAL" clId="{27AA08AD-69D8-4532-BA22-86B4347314A6}" dt="2020-10-28T12:28:14.603" v="2890" actId="20577"/>
          <ac:cxnSpMkLst>
            <pc:docMk/>
            <pc:sldMk cId="2828419462" sldId="263"/>
            <ac:cxnSpMk id="30" creationId="{7E822393-5680-4C31-8D2F-3A98D32FE2C2}"/>
          </ac:cxnSpMkLst>
        </pc:cxnChg>
      </pc:sldChg>
      <pc:sldChg chg="addSp delSp modSp add modNotesTx">
        <pc:chgData name="LOH Xiao Binn" userId="7b8234c9-843e-43bd-8fa3-4083d2600131" providerId="ADAL" clId="{27AA08AD-69D8-4532-BA22-86B4347314A6}" dt="2020-10-28T13:06:55.202" v="3243" actId="20577"/>
        <pc:sldMkLst>
          <pc:docMk/>
          <pc:sldMk cId="14450878" sldId="264"/>
        </pc:sldMkLst>
        <pc:spChg chg="add del mod">
          <ac:chgData name="LOH Xiao Binn" userId="7b8234c9-843e-43bd-8fa3-4083d2600131" providerId="ADAL" clId="{27AA08AD-69D8-4532-BA22-86B4347314A6}" dt="2020-10-28T12:11:50.412" v="2737" actId="478"/>
          <ac:spMkLst>
            <pc:docMk/>
            <pc:sldMk cId="14450878" sldId="264"/>
            <ac:spMk id="3" creationId="{2DEF56D3-7470-4AAD-AA59-232AB713BD8A}"/>
          </ac:spMkLst>
        </pc:spChg>
        <pc:spChg chg="add mod">
          <ac:chgData name="LOH Xiao Binn" userId="7b8234c9-843e-43bd-8fa3-4083d2600131" providerId="ADAL" clId="{27AA08AD-69D8-4532-BA22-86B4347314A6}" dt="2020-10-28T12:25:09.533" v="2778" actId="20577"/>
          <ac:spMkLst>
            <pc:docMk/>
            <pc:sldMk cId="14450878" sldId="264"/>
            <ac:spMk id="17" creationId="{564F15F5-326D-43B7-BBAE-B8B46315EAFB}"/>
          </ac:spMkLst>
        </pc:spChg>
        <pc:spChg chg="add mod">
          <ac:chgData name="LOH Xiao Binn" userId="7b8234c9-843e-43bd-8fa3-4083d2600131" providerId="ADAL" clId="{27AA08AD-69D8-4532-BA22-86B4347314A6}" dt="2020-10-28T12:36:39.503" v="3051" actId="1076"/>
          <ac:spMkLst>
            <pc:docMk/>
            <pc:sldMk cId="14450878" sldId="264"/>
            <ac:spMk id="20" creationId="{7002DBE1-FDFE-44CA-A5F7-53822B161CF6}"/>
          </ac:spMkLst>
        </pc:spChg>
        <pc:spChg chg="add mod">
          <ac:chgData name="LOH Xiao Binn" userId="7b8234c9-843e-43bd-8fa3-4083d2600131" providerId="ADAL" clId="{27AA08AD-69D8-4532-BA22-86B4347314A6}" dt="2020-10-28T13:06:55.202" v="3243" actId="20577"/>
          <ac:spMkLst>
            <pc:docMk/>
            <pc:sldMk cId="14450878" sldId="264"/>
            <ac:spMk id="31" creationId="{E7737232-15E4-4EBB-AF9B-EAF6E8D6A83F}"/>
          </ac:spMkLst>
        </pc:spChg>
        <pc:picChg chg="del mod">
          <ac:chgData name="LOH Xiao Binn" userId="7b8234c9-843e-43bd-8fa3-4083d2600131" providerId="ADAL" clId="{27AA08AD-69D8-4532-BA22-86B4347314A6}" dt="2020-10-28T12:11:48.649" v="2736" actId="478"/>
          <ac:picMkLst>
            <pc:docMk/>
            <pc:sldMk cId="14450878" sldId="264"/>
            <ac:picMk id="13" creationId="{226C60BA-2D45-4D01-8DF6-C51BCB82BFF8}"/>
          </ac:picMkLst>
        </pc:picChg>
        <pc:picChg chg="del mod">
          <ac:chgData name="LOH Xiao Binn" userId="7b8234c9-843e-43bd-8fa3-4083d2600131" providerId="ADAL" clId="{27AA08AD-69D8-4532-BA22-86B4347314A6}" dt="2020-10-28T12:11:48.649" v="2736" actId="478"/>
          <ac:picMkLst>
            <pc:docMk/>
            <pc:sldMk cId="14450878" sldId="264"/>
            <ac:picMk id="14" creationId="{A711483B-44CE-40EF-B859-8EFF27150B18}"/>
          </ac:picMkLst>
        </pc:picChg>
        <pc:picChg chg="del">
          <ac:chgData name="LOH Xiao Binn" userId="7b8234c9-843e-43bd-8fa3-4083d2600131" providerId="ADAL" clId="{27AA08AD-69D8-4532-BA22-86B4347314A6}" dt="2020-10-28T12:11:48.649" v="2736" actId="478"/>
          <ac:picMkLst>
            <pc:docMk/>
            <pc:sldMk cId="14450878" sldId="264"/>
            <ac:picMk id="15" creationId="{59DED823-34D6-4E6F-BF23-1C7F89176E59}"/>
          </ac:picMkLst>
        </pc:picChg>
        <pc:picChg chg="mod">
          <ac:chgData name="LOH Xiao Binn" userId="7b8234c9-843e-43bd-8fa3-4083d2600131" providerId="ADAL" clId="{27AA08AD-69D8-4532-BA22-86B4347314A6}" dt="2020-10-28T12:12:38.789" v="2740" actId="1076"/>
          <ac:picMkLst>
            <pc:docMk/>
            <pc:sldMk cId="14450878" sldId="264"/>
            <ac:picMk id="18" creationId="{A5F613EA-0AA4-4784-B643-D4C30617E611}"/>
          </ac:picMkLst>
        </pc:picChg>
        <pc:picChg chg="add mod">
          <ac:chgData name="LOH Xiao Binn" userId="7b8234c9-843e-43bd-8fa3-4083d2600131" providerId="ADAL" clId="{27AA08AD-69D8-4532-BA22-86B4347314A6}" dt="2020-10-28T13:02:14.789" v="3121" actId="1076"/>
          <ac:picMkLst>
            <pc:docMk/>
            <pc:sldMk cId="14450878" sldId="264"/>
            <ac:picMk id="26" creationId="{B95A1ECB-4491-4FD0-9BDE-14B5317C1064}"/>
          </ac:picMkLst>
        </pc:picChg>
        <pc:cxnChg chg="add mod">
          <ac:chgData name="LOH Xiao Binn" userId="7b8234c9-843e-43bd-8fa3-4083d2600131" providerId="ADAL" clId="{27AA08AD-69D8-4532-BA22-86B4347314A6}" dt="2020-10-28T12:36:39.503" v="3051" actId="1076"/>
          <ac:cxnSpMkLst>
            <pc:docMk/>
            <pc:sldMk cId="14450878" sldId="264"/>
            <ac:cxnSpMk id="19" creationId="{1F4D7BB3-1E5D-4E04-AF89-5A5BD78FB60C}"/>
          </ac:cxnSpMkLst>
        </pc:cxnChg>
        <pc:cxnChg chg="add del">
          <ac:chgData name="LOH Xiao Binn" userId="7b8234c9-843e-43bd-8fa3-4083d2600131" providerId="ADAL" clId="{27AA08AD-69D8-4532-BA22-86B4347314A6}" dt="2020-10-28T13:02:13.968" v="3120"/>
          <ac:cxnSpMkLst>
            <pc:docMk/>
            <pc:sldMk cId="14450878" sldId="264"/>
            <ac:cxnSpMk id="27" creationId="{C9B42D48-71BA-4B5D-8198-C5DBE5FAE26D}"/>
          </ac:cxnSpMkLst>
        </pc:cxnChg>
        <pc:cxnChg chg="add mod">
          <ac:chgData name="LOH Xiao Binn" userId="7b8234c9-843e-43bd-8fa3-4083d2600131" providerId="ADAL" clId="{27AA08AD-69D8-4532-BA22-86B4347314A6}" dt="2020-10-28T13:03:25.944" v="3182" actId="1076"/>
          <ac:cxnSpMkLst>
            <pc:docMk/>
            <pc:sldMk cId="14450878" sldId="264"/>
            <ac:cxnSpMk id="28" creationId="{E749FD74-EC19-4913-8A89-AA5C550E58BB}"/>
          </ac:cxnSpMkLst>
        </pc:cxnChg>
      </pc:sldChg>
      <pc:sldChg chg="add del">
        <pc:chgData name="LOH Xiao Binn" userId="7b8234c9-843e-43bd-8fa3-4083d2600131" providerId="ADAL" clId="{27AA08AD-69D8-4532-BA22-86B4347314A6}" dt="2020-10-28T12:11:37.558" v="2732"/>
        <pc:sldMkLst>
          <pc:docMk/>
          <pc:sldMk cId="1652828527" sldId="264"/>
        </pc:sldMkLst>
      </pc:sldChg>
      <pc:sldChg chg="addSp delSp modSp add modNotesTx">
        <pc:chgData name="LOH Xiao Binn" userId="7b8234c9-843e-43bd-8fa3-4083d2600131" providerId="ADAL" clId="{27AA08AD-69D8-4532-BA22-86B4347314A6}" dt="2020-11-03T09:09:16.956" v="10911" actId="20577"/>
        <pc:sldMkLst>
          <pc:docMk/>
          <pc:sldMk cId="2823669986" sldId="265"/>
        </pc:sldMkLst>
        <pc:spChg chg="mod">
          <ac:chgData name="LOH Xiao Binn" userId="7b8234c9-843e-43bd-8fa3-4083d2600131" providerId="ADAL" clId="{27AA08AD-69D8-4532-BA22-86B4347314A6}" dt="2020-10-28T13:11:05.895" v="3273" actId="14100"/>
          <ac:spMkLst>
            <pc:docMk/>
            <pc:sldMk cId="2823669986" sldId="265"/>
            <ac:spMk id="2" creationId="{A7C5FDFF-00CB-4CC1-93DA-AF1E3FABC20D}"/>
          </ac:spMkLst>
        </pc:spChg>
        <pc:spChg chg="add del mod">
          <ac:chgData name="LOH Xiao Binn" userId="7b8234c9-843e-43bd-8fa3-4083d2600131" providerId="ADAL" clId="{27AA08AD-69D8-4532-BA22-86B4347314A6}" dt="2020-10-31T05:01:04.512" v="5659" actId="20577"/>
          <ac:spMkLst>
            <pc:docMk/>
            <pc:sldMk cId="2823669986" sldId="265"/>
            <ac:spMk id="3" creationId="{F6731E8E-F371-494A-9C42-6572DC7E1AFA}"/>
          </ac:spMkLst>
        </pc:spChg>
        <pc:spChg chg="add mod">
          <ac:chgData name="LOH Xiao Binn" userId="7b8234c9-843e-43bd-8fa3-4083d2600131" providerId="ADAL" clId="{27AA08AD-69D8-4532-BA22-86B4347314A6}" dt="2020-10-28T13:10:13.550" v="3247" actId="207"/>
          <ac:spMkLst>
            <pc:docMk/>
            <pc:sldMk cId="2823669986" sldId="265"/>
            <ac:spMk id="4" creationId="{157E5F40-9067-4F6B-8745-9E485F46C2B1}"/>
          </ac:spMkLst>
        </pc:spChg>
        <pc:spChg chg="add mod">
          <ac:chgData name="LOH Xiao Binn" userId="7b8234c9-843e-43bd-8fa3-4083d2600131" providerId="ADAL" clId="{27AA08AD-69D8-4532-BA22-86B4347314A6}" dt="2020-10-28T13:10:22.376" v="3248" actId="207"/>
          <ac:spMkLst>
            <pc:docMk/>
            <pc:sldMk cId="2823669986" sldId="265"/>
            <ac:spMk id="5" creationId="{A1049DF0-40CD-4032-B047-42D2D459D8BF}"/>
          </ac:spMkLst>
        </pc:spChg>
        <pc:spChg chg="add">
          <ac:chgData name="LOH Xiao Binn" userId="7b8234c9-843e-43bd-8fa3-4083d2600131" providerId="ADAL" clId="{27AA08AD-69D8-4532-BA22-86B4347314A6}" dt="2020-10-28T13:10:06.871" v="3246"/>
          <ac:spMkLst>
            <pc:docMk/>
            <pc:sldMk cId="2823669986" sldId="265"/>
            <ac:spMk id="6" creationId="{52494B6F-60E5-420C-A8A0-FC482BF96C7D}"/>
          </ac:spMkLst>
        </pc:spChg>
        <pc:spChg chg="add">
          <ac:chgData name="LOH Xiao Binn" userId="7b8234c9-843e-43bd-8fa3-4083d2600131" providerId="ADAL" clId="{27AA08AD-69D8-4532-BA22-86B4347314A6}" dt="2020-10-28T13:10:06.871" v="3246"/>
          <ac:spMkLst>
            <pc:docMk/>
            <pc:sldMk cId="2823669986" sldId="265"/>
            <ac:spMk id="7" creationId="{D5D78A74-1BAB-4186-BD82-B7AB130CFC4F}"/>
          </ac:spMkLst>
        </pc:spChg>
        <pc:spChg chg="add">
          <ac:chgData name="LOH Xiao Binn" userId="7b8234c9-843e-43bd-8fa3-4083d2600131" providerId="ADAL" clId="{27AA08AD-69D8-4532-BA22-86B4347314A6}" dt="2020-10-28T13:10:06.871" v="3246"/>
          <ac:spMkLst>
            <pc:docMk/>
            <pc:sldMk cId="2823669986" sldId="265"/>
            <ac:spMk id="8" creationId="{FB950DC4-0287-47EA-8D19-C75CD62FA48B}"/>
          </ac:spMkLst>
        </pc:spChg>
        <pc:spChg chg="add">
          <ac:chgData name="LOH Xiao Binn" userId="7b8234c9-843e-43bd-8fa3-4083d2600131" providerId="ADAL" clId="{27AA08AD-69D8-4532-BA22-86B4347314A6}" dt="2020-10-28T13:10:06.871" v="3246"/>
          <ac:spMkLst>
            <pc:docMk/>
            <pc:sldMk cId="2823669986" sldId="265"/>
            <ac:spMk id="9" creationId="{A3143D27-5BF7-425F-9805-09366D07695F}"/>
          </ac:spMkLst>
        </pc:spChg>
        <pc:spChg chg="add">
          <ac:chgData name="LOH Xiao Binn" userId="7b8234c9-843e-43bd-8fa3-4083d2600131" providerId="ADAL" clId="{27AA08AD-69D8-4532-BA22-86B4347314A6}" dt="2020-10-28T13:10:06.871" v="3246"/>
          <ac:spMkLst>
            <pc:docMk/>
            <pc:sldMk cId="2823669986" sldId="265"/>
            <ac:spMk id="10" creationId="{15B932F0-510B-4ABB-9E4C-FAD343D89230}"/>
          </ac:spMkLst>
        </pc:spChg>
        <pc:spChg chg="add">
          <ac:chgData name="LOH Xiao Binn" userId="7b8234c9-843e-43bd-8fa3-4083d2600131" providerId="ADAL" clId="{27AA08AD-69D8-4532-BA22-86B4347314A6}" dt="2020-10-28T13:10:06.871" v="3246"/>
          <ac:spMkLst>
            <pc:docMk/>
            <pc:sldMk cId="2823669986" sldId="265"/>
            <ac:spMk id="11" creationId="{0E7B2677-2FDB-4D61-AE1B-976022449BC6}"/>
          </ac:spMkLst>
        </pc:spChg>
        <pc:picChg chg="add del mod">
          <ac:chgData name="LOH Xiao Binn" userId="7b8234c9-843e-43bd-8fa3-4083d2600131" providerId="ADAL" clId="{27AA08AD-69D8-4532-BA22-86B4347314A6}" dt="2020-10-28T13:20:01.588" v="3649"/>
          <ac:picMkLst>
            <pc:docMk/>
            <pc:sldMk cId="2823669986" sldId="265"/>
            <ac:picMk id="12" creationId="{1D37195E-DD3D-43F9-98F6-6550E94F6698}"/>
          </ac:picMkLst>
        </pc:picChg>
        <pc:picChg chg="add del mod">
          <ac:chgData name="LOH Xiao Binn" userId="7b8234c9-843e-43bd-8fa3-4083d2600131" providerId="ADAL" clId="{27AA08AD-69D8-4532-BA22-86B4347314A6}" dt="2020-10-28T13:20:03.445" v="3651"/>
          <ac:picMkLst>
            <pc:docMk/>
            <pc:sldMk cId="2823669986" sldId="265"/>
            <ac:picMk id="13" creationId="{2D2A6DFC-AD48-4887-8E92-5C67AA42AA7B}"/>
          </ac:picMkLst>
        </pc:picChg>
        <pc:picChg chg="add del mod">
          <ac:chgData name="LOH Xiao Binn" userId="7b8234c9-843e-43bd-8fa3-4083d2600131" providerId="ADAL" clId="{27AA08AD-69D8-4532-BA22-86B4347314A6}" dt="2020-10-28T13:21:19.188" v="3669" actId="478"/>
          <ac:picMkLst>
            <pc:docMk/>
            <pc:sldMk cId="2823669986" sldId="265"/>
            <ac:picMk id="14" creationId="{496BA21B-4D1C-4D3A-959E-7AFAF3CE3418}"/>
          </ac:picMkLst>
        </pc:picChg>
        <pc:picChg chg="add mod">
          <ac:chgData name="LOH Xiao Binn" userId="7b8234c9-843e-43bd-8fa3-4083d2600131" providerId="ADAL" clId="{27AA08AD-69D8-4532-BA22-86B4347314A6}" dt="2020-10-28T13:21:32.960" v="3677" actId="1076"/>
          <ac:picMkLst>
            <pc:docMk/>
            <pc:sldMk cId="2823669986" sldId="265"/>
            <ac:picMk id="15" creationId="{720C3A4C-5DB5-4423-96A1-D7103F5AE689}"/>
          </ac:picMkLst>
        </pc:picChg>
      </pc:sldChg>
      <pc:sldChg chg="add del">
        <pc:chgData name="LOH Xiao Binn" userId="7b8234c9-843e-43bd-8fa3-4083d2600131" providerId="ADAL" clId="{27AA08AD-69D8-4532-BA22-86B4347314A6}" dt="2020-10-28T13:21:56.812" v="3681"/>
        <pc:sldMkLst>
          <pc:docMk/>
          <pc:sldMk cId="1368995642" sldId="266"/>
        </pc:sldMkLst>
      </pc:sldChg>
      <pc:sldChg chg="addSp delSp modSp add modNotesTx">
        <pc:chgData name="LOH Xiao Binn" userId="7b8234c9-843e-43bd-8fa3-4083d2600131" providerId="ADAL" clId="{27AA08AD-69D8-4532-BA22-86B4347314A6}" dt="2020-11-03T09:08:04.787" v="10677" actId="20577"/>
        <pc:sldMkLst>
          <pc:docMk/>
          <pc:sldMk cId="3937826041" sldId="266"/>
        </pc:sldMkLst>
        <pc:spChg chg="mod">
          <ac:chgData name="LOH Xiao Binn" userId="7b8234c9-843e-43bd-8fa3-4083d2600131" providerId="ADAL" clId="{27AA08AD-69D8-4532-BA22-86B4347314A6}" dt="2020-10-28T13:22:04.476" v="3693" actId="20577"/>
          <ac:spMkLst>
            <pc:docMk/>
            <pc:sldMk cId="3937826041" sldId="266"/>
            <ac:spMk id="2" creationId="{A7C5FDFF-00CB-4CC1-93DA-AF1E3FABC20D}"/>
          </ac:spMkLst>
        </pc:spChg>
        <pc:spChg chg="mod">
          <ac:chgData name="LOH Xiao Binn" userId="7b8234c9-843e-43bd-8fa3-4083d2600131" providerId="ADAL" clId="{27AA08AD-69D8-4532-BA22-86B4347314A6}" dt="2020-10-31T05:00:51.050" v="5636" actId="20577"/>
          <ac:spMkLst>
            <pc:docMk/>
            <pc:sldMk cId="3937826041" sldId="266"/>
            <ac:spMk id="3" creationId="{F6731E8E-F371-494A-9C42-6572DC7E1AFA}"/>
          </ac:spMkLst>
        </pc:spChg>
        <pc:spChg chg="mod">
          <ac:chgData name="LOH Xiao Binn" userId="7b8234c9-843e-43bd-8fa3-4083d2600131" providerId="ADAL" clId="{27AA08AD-69D8-4532-BA22-86B4347314A6}" dt="2020-10-28T13:22:32.270" v="3697" actId="207"/>
          <ac:spMkLst>
            <pc:docMk/>
            <pc:sldMk cId="3937826041" sldId="266"/>
            <ac:spMk id="5" creationId="{A1049DF0-40CD-4032-B047-42D2D459D8BF}"/>
          </ac:spMkLst>
        </pc:spChg>
        <pc:spChg chg="mod">
          <ac:chgData name="LOH Xiao Binn" userId="7b8234c9-843e-43bd-8fa3-4083d2600131" providerId="ADAL" clId="{27AA08AD-69D8-4532-BA22-86B4347314A6}" dt="2020-10-28T13:22:22.590" v="3695" actId="207"/>
          <ac:spMkLst>
            <pc:docMk/>
            <pc:sldMk cId="3937826041" sldId="266"/>
            <ac:spMk id="6" creationId="{52494B6F-60E5-420C-A8A0-FC482BF96C7D}"/>
          </ac:spMkLst>
        </pc:spChg>
        <pc:spChg chg="add del mod">
          <ac:chgData name="LOH Xiao Binn" userId="7b8234c9-843e-43bd-8fa3-4083d2600131" providerId="ADAL" clId="{27AA08AD-69D8-4532-BA22-86B4347314A6}" dt="2020-10-30T13:00:20.849" v="4366" actId="478"/>
          <ac:spMkLst>
            <pc:docMk/>
            <pc:sldMk cId="3937826041" sldId="266"/>
            <ac:spMk id="12" creationId="{4CA53C78-D397-452B-8B6D-7DE422515AB9}"/>
          </ac:spMkLst>
        </pc:spChg>
        <pc:picChg chg="add mod">
          <ac:chgData name="LOH Xiao Binn" userId="7b8234c9-843e-43bd-8fa3-4083d2600131" providerId="ADAL" clId="{27AA08AD-69D8-4532-BA22-86B4347314A6}" dt="2020-10-30T13:00:38.230" v="4369" actId="1076"/>
          <ac:picMkLst>
            <pc:docMk/>
            <pc:sldMk cId="3937826041" sldId="266"/>
            <ac:picMk id="13" creationId="{80458FBD-2A0C-4ECC-82B7-9826CCAF8AAB}"/>
          </ac:picMkLst>
        </pc:picChg>
        <pc:picChg chg="del">
          <ac:chgData name="LOH Xiao Binn" userId="7b8234c9-843e-43bd-8fa3-4083d2600131" providerId="ADAL" clId="{27AA08AD-69D8-4532-BA22-86B4347314A6}" dt="2020-10-28T13:22:00.912" v="3683" actId="478"/>
          <ac:picMkLst>
            <pc:docMk/>
            <pc:sldMk cId="3937826041" sldId="266"/>
            <ac:picMk id="15" creationId="{720C3A4C-5DB5-4423-96A1-D7103F5AE689}"/>
          </ac:picMkLst>
        </pc:picChg>
      </pc:sldChg>
      <pc:sldChg chg="addSp delSp modSp add ord modNotesTx">
        <pc:chgData name="LOH Xiao Binn" userId="7b8234c9-843e-43bd-8fa3-4083d2600131" providerId="ADAL" clId="{27AA08AD-69D8-4532-BA22-86B4347314A6}" dt="2020-11-08T07:46:52.826" v="12126" actId="20577"/>
        <pc:sldMkLst>
          <pc:docMk/>
          <pc:sldMk cId="2237366640" sldId="267"/>
        </pc:sldMkLst>
        <pc:spChg chg="add mod">
          <ac:chgData name="LOH Xiao Binn" userId="7b8234c9-843e-43bd-8fa3-4083d2600131" providerId="ADAL" clId="{27AA08AD-69D8-4532-BA22-86B4347314A6}" dt="2020-10-30T13:14:52.996" v="4568" actId="20577"/>
          <ac:spMkLst>
            <pc:docMk/>
            <pc:sldMk cId="2237366640" sldId="267"/>
            <ac:spMk id="3" creationId="{AA0F68E8-6424-42B6-A1B5-D80CD7293057}"/>
          </ac:spMkLst>
        </pc:spChg>
        <pc:spChg chg="add del mod">
          <ac:chgData name="LOH Xiao Binn" userId="7b8234c9-843e-43bd-8fa3-4083d2600131" providerId="ADAL" clId="{27AA08AD-69D8-4532-BA22-86B4347314A6}" dt="2020-11-02T16:45:38.276" v="9050" actId="478"/>
          <ac:spMkLst>
            <pc:docMk/>
            <pc:sldMk cId="2237366640" sldId="267"/>
            <ac:spMk id="17" creationId="{A9BE3E84-A4BF-4B4E-A2F4-B6F349AD99D0}"/>
          </ac:spMkLst>
        </pc:spChg>
        <pc:spChg chg="add del mod">
          <ac:chgData name="LOH Xiao Binn" userId="7b8234c9-843e-43bd-8fa3-4083d2600131" providerId="ADAL" clId="{27AA08AD-69D8-4532-BA22-86B4347314A6}" dt="2020-11-02T16:48:28.915" v="9115" actId="478"/>
          <ac:spMkLst>
            <pc:docMk/>
            <pc:sldMk cId="2237366640" sldId="267"/>
            <ac:spMk id="18" creationId="{8967016E-961A-49A5-B9D8-55218A3AB0AF}"/>
          </ac:spMkLst>
        </pc:spChg>
        <pc:spChg chg="add mod">
          <ac:chgData name="LOH Xiao Binn" userId="7b8234c9-843e-43bd-8fa3-4083d2600131" providerId="ADAL" clId="{27AA08AD-69D8-4532-BA22-86B4347314A6}" dt="2020-11-02T16:47:49.097" v="9084" actId="1076"/>
          <ac:spMkLst>
            <pc:docMk/>
            <pc:sldMk cId="2237366640" sldId="267"/>
            <ac:spMk id="19" creationId="{640BCF5A-3A7C-4B8F-BF0A-860F27D39EE8}"/>
          </ac:spMkLst>
        </pc:spChg>
        <pc:spChg chg="add mod">
          <ac:chgData name="LOH Xiao Binn" userId="7b8234c9-843e-43bd-8fa3-4083d2600131" providerId="ADAL" clId="{27AA08AD-69D8-4532-BA22-86B4347314A6}" dt="2020-11-02T16:48:01.251" v="9095" actId="20577"/>
          <ac:spMkLst>
            <pc:docMk/>
            <pc:sldMk cId="2237366640" sldId="267"/>
            <ac:spMk id="22" creationId="{5309345A-A9A7-4A8F-8235-8C3548C2734F}"/>
          </ac:spMkLst>
        </pc:spChg>
        <pc:spChg chg="add mod">
          <ac:chgData name="LOH Xiao Binn" userId="7b8234c9-843e-43bd-8fa3-4083d2600131" providerId="ADAL" clId="{27AA08AD-69D8-4532-BA22-86B4347314A6}" dt="2020-11-02T16:48:11.809" v="9111" actId="20577"/>
          <ac:spMkLst>
            <pc:docMk/>
            <pc:sldMk cId="2237366640" sldId="267"/>
            <ac:spMk id="23" creationId="{C9AAD10C-906A-4DCD-AA8F-6AF520B4B019}"/>
          </ac:spMkLst>
        </pc:spChg>
        <pc:spChg chg="add mod">
          <ac:chgData name="LOH Xiao Binn" userId="7b8234c9-843e-43bd-8fa3-4083d2600131" providerId="ADAL" clId="{27AA08AD-69D8-4532-BA22-86B4347314A6}" dt="2020-11-02T17:03:34.143" v="9133" actId="1076"/>
          <ac:spMkLst>
            <pc:docMk/>
            <pc:sldMk cId="2237366640" sldId="267"/>
            <ac:spMk id="25" creationId="{DB065AD2-EABF-461C-89A6-A042E960DEAE}"/>
          </ac:spMkLst>
        </pc:spChg>
        <pc:spChg chg="add mod">
          <ac:chgData name="LOH Xiao Binn" userId="7b8234c9-843e-43bd-8fa3-4083d2600131" providerId="ADAL" clId="{27AA08AD-69D8-4532-BA22-86B4347314A6}" dt="2020-11-02T16:48:40.281" v="9116" actId="1076"/>
          <ac:spMkLst>
            <pc:docMk/>
            <pc:sldMk cId="2237366640" sldId="267"/>
            <ac:spMk id="27" creationId="{0117ADFA-6C0C-45C9-951C-7F1D2F30652A}"/>
          </ac:spMkLst>
        </pc:spChg>
        <pc:spChg chg="add mod">
          <ac:chgData name="LOH Xiao Binn" userId="7b8234c9-843e-43bd-8fa3-4083d2600131" providerId="ADAL" clId="{27AA08AD-69D8-4532-BA22-86B4347314A6}" dt="2020-11-02T17:04:01.217" v="9134" actId="20577"/>
          <ac:spMkLst>
            <pc:docMk/>
            <pc:sldMk cId="2237366640" sldId="267"/>
            <ac:spMk id="28" creationId="{4553E248-DEDD-42AC-BBFA-6338E2EAF349}"/>
          </ac:spMkLst>
        </pc:spChg>
        <pc:graphicFrameChg chg="mod modGraphic">
          <ac:chgData name="LOH Xiao Binn" userId="7b8234c9-843e-43bd-8fa3-4083d2600131" providerId="ADAL" clId="{27AA08AD-69D8-4532-BA22-86B4347314A6}" dt="2020-11-02T08:44:22.923" v="6742" actId="14734"/>
          <ac:graphicFrameMkLst>
            <pc:docMk/>
            <pc:sldMk cId="2237366640" sldId="267"/>
            <ac:graphicFrameMk id="12" creationId="{C442E12D-475F-404B-B6AD-F78E4BE3402B}"/>
          </ac:graphicFrameMkLst>
        </pc:graphicFrameChg>
        <pc:picChg chg="add mod">
          <ac:chgData name="LOH Xiao Binn" userId="7b8234c9-843e-43bd-8fa3-4083d2600131" providerId="ADAL" clId="{27AA08AD-69D8-4532-BA22-86B4347314A6}" dt="2020-11-02T17:00:38.431" v="9124" actId="14100"/>
          <ac:picMkLst>
            <pc:docMk/>
            <pc:sldMk cId="2237366640" sldId="267"/>
            <ac:picMk id="20" creationId="{4FB59D87-085A-4364-8957-A100EB81A8B1}"/>
          </ac:picMkLst>
        </pc:picChg>
        <pc:picChg chg="add mod">
          <ac:chgData name="LOH Xiao Binn" userId="7b8234c9-843e-43bd-8fa3-4083d2600131" providerId="ADAL" clId="{27AA08AD-69D8-4532-BA22-86B4347314A6}" dt="2020-11-02T17:03:22.893" v="9132" actId="14100"/>
          <ac:picMkLst>
            <pc:docMk/>
            <pc:sldMk cId="2237366640" sldId="267"/>
            <ac:picMk id="21" creationId="{5E434712-2835-4D05-AA4F-B2719D90457C}"/>
          </ac:picMkLst>
        </pc:picChg>
        <pc:picChg chg="add del mod">
          <ac:chgData name="LOH Xiao Binn" userId="7b8234c9-843e-43bd-8fa3-4083d2600131" providerId="ADAL" clId="{27AA08AD-69D8-4532-BA22-86B4347314A6}" dt="2020-11-02T17:00:26.617" v="9120" actId="478"/>
          <ac:picMkLst>
            <pc:docMk/>
            <pc:sldMk cId="2237366640" sldId="267"/>
            <ac:picMk id="24" creationId="{D927F8DA-B11C-42DE-BF26-F71BD849847D}"/>
          </ac:picMkLst>
        </pc:picChg>
        <pc:picChg chg="add del mod">
          <ac:chgData name="LOH Xiao Binn" userId="7b8234c9-843e-43bd-8fa3-4083d2600131" providerId="ADAL" clId="{27AA08AD-69D8-4532-BA22-86B4347314A6}" dt="2020-11-02T17:02:52.725" v="9125" actId="478"/>
          <ac:picMkLst>
            <pc:docMk/>
            <pc:sldMk cId="2237366640" sldId="267"/>
            <ac:picMk id="26" creationId="{210DA859-B624-439D-8AF8-1E140F57D4D0}"/>
          </ac:picMkLst>
        </pc:picChg>
        <pc:picChg chg="add mod">
          <ac:chgData name="LOH Xiao Binn" userId="7b8234c9-843e-43bd-8fa3-4083d2600131" providerId="ADAL" clId="{27AA08AD-69D8-4532-BA22-86B4347314A6}" dt="2020-11-02T16:47:39.300" v="9082" actId="1076"/>
          <ac:picMkLst>
            <pc:docMk/>
            <pc:sldMk cId="2237366640" sldId="267"/>
            <ac:picMk id="1026" creationId="{611C3D34-F789-4982-B356-DCADF6469927}"/>
          </ac:picMkLst>
        </pc:picChg>
        <pc:picChg chg="add mod">
          <ac:chgData name="LOH Xiao Binn" userId="7b8234c9-843e-43bd-8fa3-4083d2600131" providerId="ADAL" clId="{27AA08AD-69D8-4532-BA22-86B4347314A6}" dt="2020-11-02T16:47:40.955" v="9083" actId="1076"/>
          <ac:picMkLst>
            <pc:docMk/>
            <pc:sldMk cId="2237366640" sldId="267"/>
            <ac:picMk id="1028" creationId="{F0EE5A4D-D3EF-464B-BF3C-383E3CA138F0}"/>
          </ac:picMkLst>
        </pc:picChg>
        <pc:cxnChg chg="add mod">
          <ac:chgData name="LOH Xiao Binn" userId="7b8234c9-843e-43bd-8fa3-4083d2600131" providerId="ADAL" clId="{27AA08AD-69D8-4532-BA22-86B4347314A6}" dt="2020-11-02T08:45:04.344" v="6745" actId="14100"/>
          <ac:cxnSpMkLst>
            <pc:docMk/>
            <pc:sldMk cId="2237366640" sldId="267"/>
            <ac:cxnSpMk id="15" creationId="{D72C83AE-A574-484C-A0FC-144D2FC4C926}"/>
          </ac:cxnSpMkLst>
        </pc:cxnChg>
      </pc:sldChg>
      <pc:sldChg chg="modSp add modNotesTx">
        <pc:chgData name="LOH Xiao Binn" userId="7b8234c9-843e-43bd-8fa3-4083d2600131" providerId="ADAL" clId="{27AA08AD-69D8-4532-BA22-86B4347314A6}" dt="2020-11-02T08:34:53.296" v="6461" actId="20577"/>
        <pc:sldMkLst>
          <pc:docMk/>
          <pc:sldMk cId="423745734" sldId="268"/>
        </pc:sldMkLst>
        <pc:spChg chg="mod">
          <ac:chgData name="LOH Xiao Binn" userId="7b8234c9-843e-43bd-8fa3-4083d2600131" providerId="ADAL" clId="{27AA08AD-69D8-4532-BA22-86B4347314A6}" dt="2020-10-29T09:38:33.257" v="4052" actId="20577"/>
          <ac:spMkLst>
            <pc:docMk/>
            <pc:sldMk cId="423745734" sldId="268"/>
            <ac:spMk id="2" creationId="{51235D76-44A0-4C88-8677-CBBB14622451}"/>
          </ac:spMkLst>
        </pc:spChg>
        <pc:spChg chg="mod">
          <ac:chgData name="LOH Xiao Binn" userId="7b8234c9-843e-43bd-8fa3-4083d2600131" providerId="ADAL" clId="{27AA08AD-69D8-4532-BA22-86B4347314A6}" dt="2020-10-29T09:40:52.974" v="4148" actId="14100"/>
          <ac:spMkLst>
            <pc:docMk/>
            <pc:sldMk cId="423745734" sldId="268"/>
            <ac:spMk id="14" creationId="{AF5DEF88-85F0-4D4F-9883-EE387BA03417}"/>
          </ac:spMkLst>
        </pc:spChg>
        <pc:graphicFrameChg chg="modGraphic">
          <ac:chgData name="LOH Xiao Binn" userId="7b8234c9-843e-43bd-8fa3-4083d2600131" providerId="ADAL" clId="{27AA08AD-69D8-4532-BA22-86B4347314A6}" dt="2020-11-02T08:34:53.296" v="6461" actId="20577"/>
          <ac:graphicFrameMkLst>
            <pc:docMk/>
            <pc:sldMk cId="423745734" sldId="268"/>
            <ac:graphicFrameMk id="12" creationId="{C442E12D-475F-404B-B6AD-F78E4BE3402B}"/>
          </ac:graphicFrameMkLst>
        </pc:graphicFrameChg>
      </pc:sldChg>
      <pc:sldChg chg="addSp delSp modSp add del mod modNotesTx">
        <pc:chgData name="LOH Xiao Binn" userId="7b8234c9-843e-43bd-8fa3-4083d2600131" providerId="ADAL" clId="{27AA08AD-69D8-4532-BA22-86B4347314A6}" dt="2020-11-02T09:44:24.592" v="7696" actId="2696"/>
        <pc:sldMkLst>
          <pc:docMk/>
          <pc:sldMk cId="3169593501" sldId="269"/>
        </pc:sldMkLst>
        <pc:spChg chg="mod">
          <ac:chgData name="LOH Xiao Binn" userId="7b8234c9-843e-43bd-8fa3-4083d2600131" providerId="ADAL" clId="{27AA08AD-69D8-4532-BA22-86B4347314A6}" dt="2020-11-02T08:48:14.321" v="6949" actId="20577"/>
          <ac:spMkLst>
            <pc:docMk/>
            <pc:sldMk cId="3169593501" sldId="269"/>
            <ac:spMk id="2" creationId="{15F35A07-ACFA-4945-BE56-236671CB6C82}"/>
          </ac:spMkLst>
        </pc:spChg>
        <pc:spChg chg="del mod">
          <ac:chgData name="LOH Xiao Binn" userId="7b8234c9-843e-43bd-8fa3-4083d2600131" providerId="ADAL" clId="{27AA08AD-69D8-4532-BA22-86B4347314A6}" dt="2020-10-30T13:37:29.299" v="4783" actId="1957"/>
          <ac:spMkLst>
            <pc:docMk/>
            <pc:sldMk cId="3169593501" sldId="269"/>
            <ac:spMk id="3" creationId="{55B7F6FC-277D-4489-968D-367564E0CA18}"/>
          </ac:spMkLst>
        </pc:spChg>
        <pc:spChg chg="add">
          <ac:chgData name="LOH Xiao Binn" userId="7b8234c9-843e-43bd-8fa3-4083d2600131" providerId="ADAL" clId="{27AA08AD-69D8-4532-BA22-86B4347314A6}" dt="2020-10-30T13:35:19.156" v="4730"/>
          <ac:spMkLst>
            <pc:docMk/>
            <pc:sldMk cId="3169593501" sldId="269"/>
            <ac:spMk id="4" creationId="{AC062B10-E7CA-4C50-978E-607CBBB20346}"/>
          </ac:spMkLst>
        </pc:spChg>
        <pc:spChg chg="add">
          <ac:chgData name="LOH Xiao Binn" userId="7b8234c9-843e-43bd-8fa3-4083d2600131" providerId="ADAL" clId="{27AA08AD-69D8-4532-BA22-86B4347314A6}" dt="2020-10-30T13:35:19.156" v="4730"/>
          <ac:spMkLst>
            <pc:docMk/>
            <pc:sldMk cId="3169593501" sldId="269"/>
            <ac:spMk id="5" creationId="{35CDE061-6A4E-4EF8-89A7-1210FB38AFC5}"/>
          </ac:spMkLst>
        </pc:spChg>
        <pc:spChg chg="add">
          <ac:chgData name="LOH Xiao Binn" userId="7b8234c9-843e-43bd-8fa3-4083d2600131" providerId="ADAL" clId="{27AA08AD-69D8-4532-BA22-86B4347314A6}" dt="2020-10-30T13:35:19.156" v="4730"/>
          <ac:spMkLst>
            <pc:docMk/>
            <pc:sldMk cId="3169593501" sldId="269"/>
            <ac:spMk id="6" creationId="{B535C330-60E9-42DF-98E9-DCFE76A25A0B}"/>
          </ac:spMkLst>
        </pc:spChg>
        <pc:spChg chg="add">
          <ac:chgData name="LOH Xiao Binn" userId="7b8234c9-843e-43bd-8fa3-4083d2600131" providerId="ADAL" clId="{27AA08AD-69D8-4532-BA22-86B4347314A6}" dt="2020-10-30T13:35:19.156" v="4730"/>
          <ac:spMkLst>
            <pc:docMk/>
            <pc:sldMk cId="3169593501" sldId="269"/>
            <ac:spMk id="7" creationId="{3C07EC37-FBC0-412A-A0DE-96A1E930F2F4}"/>
          </ac:spMkLst>
        </pc:spChg>
        <pc:spChg chg="add">
          <ac:chgData name="LOH Xiao Binn" userId="7b8234c9-843e-43bd-8fa3-4083d2600131" providerId="ADAL" clId="{27AA08AD-69D8-4532-BA22-86B4347314A6}" dt="2020-10-30T13:35:19.156" v="4730"/>
          <ac:spMkLst>
            <pc:docMk/>
            <pc:sldMk cId="3169593501" sldId="269"/>
            <ac:spMk id="8" creationId="{32E5BD58-5713-45D9-A564-72B097C511A3}"/>
          </ac:spMkLst>
        </pc:spChg>
        <pc:spChg chg="add mod">
          <ac:chgData name="LOH Xiao Binn" userId="7b8234c9-843e-43bd-8fa3-4083d2600131" providerId="ADAL" clId="{27AA08AD-69D8-4532-BA22-86B4347314A6}" dt="2020-10-30T13:35:35.026" v="4732" actId="207"/>
          <ac:spMkLst>
            <pc:docMk/>
            <pc:sldMk cId="3169593501" sldId="269"/>
            <ac:spMk id="9" creationId="{855ECB0A-671B-4762-B197-E1010BFECFE2}"/>
          </ac:spMkLst>
        </pc:spChg>
        <pc:spChg chg="add">
          <ac:chgData name="LOH Xiao Binn" userId="7b8234c9-843e-43bd-8fa3-4083d2600131" providerId="ADAL" clId="{27AA08AD-69D8-4532-BA22-86B4347314A6}" dt="2020-10-30T13:35:19.156" v="4730"/>
          <ac:spMkLst>
            <pc:docMk/>
            <pc:sldMk cId="3169593501" sldId="269"/>
            <ac:spMk id="10" creationId="{5CDC4574-E9E2-4ADC-9708-5DDEC6F0B78F}"/>
          </ac:spMkLst>
        </pc:spChg>
        <pc:spChg chg="add mod">
          <ac:chgData name="LOH Xiao Binn" userId="7b8234c9-843e-43bd-8fa3-4083d2600131" providerId="ADAL" clId="{27AA08AD-69D8-4532-BA22-86B4347314A6}" dt="2020-10-30T13:35:41.242" v="4733" actId="207"/>
          <ac:spMkLst>
            <pc:docMk/>
            <pc:sldMk cId="3169593501" sldId="269"/>
            <ac:spMk id="11" creationId="{8CCEC35F-C474-44DC-AA20-838A3393F87F}"/>
          </ac:spMkLst>
        </pc:spChg>
        <pc:spChg chg="add del mod">
          <ac:chgData name="LOH Xiao Binn" userId="7b8234c9-843e-43bd-8fa3-4083d2600131" providerId="ADAL" clId="{27AA08AD-69D8-4532-BA22-86B4347314A6}" dt="2020-10-30T13:43:20.540" v="4830" actId="478"/>
          <ac:spMkLst>
            <pc:docMk/>
            <pc:sldMk cId="3169593501" sldId="269"/>
            <ac:spMk id="17" creationId="{A8D3A591-DD5F-4A8D-B46C-7C6CE852F9E7}"/>
          </ac:spMkLst>
        </pc:spChg>
        <pc:graphicFrameChg chg="add del mod">
          <ac:chgData name="LOH Xiao Binn" userId="7b8234c9-843e-43bd-8fa3-4083d2600131" providerId="ADAL" clId="{27AA08AD-69D8-4532-BA22-86B4347314A6}" dt="2020-10-30T13:44:05.842" v="4850" actId="20577"/>
          <ac:graphicFrameMkLst>
            <pc:docMk/>
            <pc:sldMk cId="3169593501" sldId="269"/>
            <ac:graphicFrameMk id="16" creationId="{D905F914-725B-42DE-90B1-8677CA9EB246}"/>
          </ac:graphicFrameMkLst>
        </pc:graphicFrameChg>
        <pc:graphicFrameChg chg="add del mod">
          <ac:chgData name="LOH Xiao Binn" userId="7b8234c9-843e-43bd-8fa3-4083d2600131" providerId="ADAL" clId="{27AA08AD-69D8-4532-BA22-86B4347314A6}" dt="2020-10-30T13:44:17.081" v="4853"/>
          <ac:graphicFrameMkLst>
            <pc:docMk/>
            <pc:sldMk cId="3169593501" sldId="269"/>
            <ac:graphicFrameMk id="18" creationId="{78F24BF8-9B4F-456F-80C4-F5DC6C11A94C}"/>
          </ac:graphicFrameMkLst>
        </pc:graphicFrameChg>
        <pc:graphicFrameChg chg="add mod">
          <ac:chgData name="LOH Xiao Binn" userId="7b8234c9-843e-43bd-8fa3-4083d2600131" providerId="ADAL" clId="{27AA08AD-69D8-4532-BA22-86B4347314A6}" dt="2020-10-30T13:45:12.020" v="4862"/>
          <ac:graphicFrameMkLst>
            <pc:docMk/>
            <pc:sldMk cId="3169593501" sldId="269"/>
            <ac:graphicFrameMk id="19" creationId="{1F950AEA-9E41-4683-A536-87412C93FF3B}"/>
          </ac:graphicFrameMkLst>
        </pc:graphicFrameChg>
        <pc:graphicFrameChg chg="add del mod">
          <ac:chgData name="LOH Xiao Binn" userId="7b8234c9-843e-43bd-8fa3-4083d2600131" providerId="ADAL" clId="{27AA08AD-69D8-4532-BA22-86B4347314A6}" dt="2020-10-30T13:46:06.563" v="4871"/>
          <ac:graphicFrameMkLst>
            <pc:docMk/>
            <pc:sldMk cId="3169593501" sldId="269"/>
            <ac:graphicFrameMk id="20" creationId="{69D486B3-598C-412B-BED5-DCF7CBF6ECE8}"/>
          </ac:graphicFrameMkLst>
        </pc:graphicFrameChg>
        <pc:graphicFrameChg chg="add mod">
          <ac:chgData name="LOH Xiao Binn" userId="7b8234c9-843e-43bd-8fa3-4083d2600131" providerId="ADAL" clId="{27AA08AD-69D8-4532-BA22-86B4347314A6}" dt="2020-10-30T13:49:26.177" v="4895"/>
          <ac:graphicFrameMkLst>
            <pc:docMk/>
            <pc:sldMk cId="3169593501" sldId="269"/>
            <ac:graphicFrameMk id="21" creationId="{F6A0C747-2D6C-4141-A465-3EBD981D555E}"/>
          </ac:graphicFrameMkLst>
        </pc:graphicFrameChg>
      </pc:sldChg>
      <pc:sldChg chg="addSp delSp modSp add del modNotesTx">
        <pc:chgData name="LOH Xiao Binn" userId="7b8234c9-843e-43bd-8fa3-4083d2600131" providerId="ADAL" clId="{27AA08AD-69D8-4532-BA22-86B4347314A6}" dt="2020-11-02T09:44:44.053" v="7697" actId="2696"/>
        <pc:sldMkLst>
          <pc:docMk/>
          <pc:sldMk cId="4186418117" sldId="270"/>
        </pc:sldMkLst>
        <pc:spChg chg="mod">
          <ac:chgData name="LOH Xiao Binn" userId="7b8234c9-843e-43bd-8fa3-4083d2600131" providerId="ADAL" clId="{27AA08AD-69D8-4532-BA22-86B4347314A6}" dt="2020-11-02T08:50:57.497" v="7038" actId="20577"/>
          <ac:spMkLst>
            <pc:docMk/>
            <pc:sldMk cId="4186418117" sldId="270"/>
            <ac:spMk id="2" creationId="{15F35A07-ACFA-4945-BE56-236671CB6C82}"/>
          </ac:spMkLst>
        </pc:spChg>
        <pc:spChg chg="add mod">
          <ac:chgData name="LOH Xiao Binn" userId="7b8234c9-843e-43bd-8fa3-4083d2600131" providerId="ADAL" clId="{27AA08AD-69D8-4532-BA22-86B4347314A6}" dt="2020-11-02T08:53:38.035" v="7041" actId="478"/>
          <ac:spMkLst>
            <pc:docMk/>
            <pc:sldMk cId="4186418117" sldId="270"/>
            <ac:spMk id="3" creationId="{33B7FE6F-98B1-4F6F-BC38-2C5136CB6EF1}"/>
          </ac:spMkLst>
        </pc:spChg>
        <pc:graphicFrameChg chg="del">
          <ac:chgData name="LOH Xiao Binn" userId="7b8234c9-843e-43bd-8fa3-4083d2600131" providerId="ADAL" clId="{27AA08AD-69D8-4532-BA22-86B4347314A6}" dt="2020-11-02T08:53:38.035" v="7041" actId="478"/>
          <ac:graphicFrameMkLst>
            <pc:docMk/>
            <pc:sldMk cId="4186418117" sldId="270"/>
            <ac:graphicFrameMk id="16" creationId="{D905F914-725B-42DE-90B1-8677CA9EB246}"/>
          </ac:graphicFrameMkLst>
        </pc:graphicFrameChg>
        <pc:graphicFrameChg chg="del">
          <ac:chgData name="LOH Xiao Binn" userId="7b8234c9-843e-43bd-8fa3-4083d2600131" providerId="ADAL" clId="{27AA08AD-69D8-4532-BA22-86B4347314A6}" dt="2020-11-02T08:53:36.917" v="7040" actId="478"/>
          <ac:graphicFrameMkLst>
            <pc:docMk/>
            <pc:sldMk cId="4186418117" sldId="270"/>
            <ac:graphicFrameMk id="19" creationId="{1F950AEA-9E41-4683-A536-87412C93FF3B}"/>
          </ac:graphicFrameMkLst>
        </pc:graphicFrameChg>
        <pc:graphicFrameChg chg="del">
          <ac:chgData name="LOH Xiao Binn" userId="7b8234c9-843e-43bd-8fa3-4083d2600131" providerId="ADAL" clId="{27AA08AD-69D8-4532-BA22-86B4347314A6}" dt="2020-11-02T08:53:35.660" v="7039" actId="478"/>
          <ac:graphicFrameMkLst>
            <pc:docMk/>
            <pc:sldMk cId="4186418117" sldId="270"/>
            <ac:graphicFrameMk id="21" creationId="{F6A0C747-2D6C-4141-A465-3EBD981D555E}"/>
          </ac:graphicFrameMkLst>
        </pc:graphicFrameChg>
      </pc:sldChg>
      <pc:sldChg chg="modSp add ord modTransition modNotesTx">
        <pc:chgData name="LOH Xiao Binn" userId="7b8234c9-843e-43bd-8fa3-4083d2600131" providerId="ADAL" clId="{27AA08AD-69D8-4532-BA22-86B4347314A6}" dt="2020-11-02T09:47:19.115" v="7725"/>
        <pc:sldMkLst>
          <pc:docMk/>
          <pc:sldMk cId="1502344330" sldId="271"/>
        </pc:sldMkLst>
        <pc:spChg chg="mod">
          <ac:chgData name="LOH Xiao Binn" userId="7b8234c9-843e-43bd-8fa3-4083d2600131" providerId="ADAL" clId="{27AA08AD-69D8-4532-BA22-86B4347314A6}" dt="2020-11-02T08:48:47.017" v="6958" actId="14100"/>
          <ac:spMkLst>
            <pc:docMk/>
            <pc:sldMk cId="1502344330" sldId="271"/>
            <ac:spMk id="2" creationId="{15F35A07-ACFA-4945-BE56-236671CB6C82}"/>
          </ac:spMkLst>
        </pc:spChg>
      </pc:sldChg>
      <pc:sldChg chg="addSp delSp modSp add del modNotesTx">
        <pc:chgData name="LOH Xiao Binn" userId="7b8234c9-843e-43bd-8fa3-4083d2600131" providerId="ADAL" clId="{27AA08AD-69D8-4532-BA22-86B4347314A6}" dt="2020-11-02T08:41:01.621" v="6637" actId="2696"/>
        <pc:sldMkLst>
          <pc:docMk/>
          <pc:sldMk cId="1006530160" sldId="272"/>
        </pc:sldMkLst>
        <pc:spChg chg="add mod">
          <ac:chgData name="LOH Xiao Binn" userId="7b8234c9-843e-43bd-8fa3-4083d2600131" providerId="ADAL" clId="{27AA08AD-69D8-4532-BA22-86B4347314A6}" dt="2020-10-30T14:02:29.132" v="5104" actId="478"/>
          <ac:spMkLst>
            <pc:docMk/>
            <pc:sldMk cId="1006530160" sldId="272"/>
            <ac:spMk id="3" creationId="{7363C77E-B136-439C-AC8F-13393628616C}"/>
          </ac:spMkLst>
        </pc:spChg>
        <pc:graphicFrameChg chg="del">
          <ac:chgData name="LOH Xiao Binn" userId="7b8234c9-843e-43bd-8fa3-4083d2600131" providerId="ADAL" clId="{27AA08AD-69D8-4532-BA22-86B4347314A6}" dt="2020-10-30T14:02:29.132" v="5104" actId="478"/>
          <ac:graphicFrameMkLst>
            <pc:docMk/>
            <pc:sldMk cId="1006530160" sldId="272"/>
            <ac:graphicFrameMk id="16" creationId="{D905F914-725B-42DE-90B1-8677CA9EB246}"/>
          </ac:graphicFrameMkLst>
        </pc:graphicFrameChg>
        <pc:graphicFrameChg chg="del">
          <ac:chgData name="LOH Xiao Binn" userId="7b8234c9-843e-43bd-8fa3-4083d2600131" providerId="ADAL" clId="{27AA08AD-69D8-4532-BA22-86B4347314A6}" dt="2020-10-30T14:02:20.089" v="5103" actId="478"/>
          <ac:graphicFrameMkLst>
            <pc:docMk/>
            <pc:sldMk cId="1006530160" sldId="272"/>
            <ac:graphicFrameMk id="19" creationId="{1F950AEA-9E41-4683-A536-87412C93FF3B}"/>
          </ac:graphicFrameMkLst>
        </pc:graphicFrameChg>
        <pc:graphicFrameChg chg="del mod">
          <ac:chgData name="LOH Xiao Binn" userId="7b8234c9-843e-43bd-8fa3-4083d2600131" providerId="ADAL" clId="{27AA08AD-69D8-4532-BA22-86B4347314A6}" dt="2020-10-30T14:02:13.041" v="5102" actId="478"/>
          <ac:graphicFrameMkLst>
            <pc:docMk/>
            <pc:sldMk cId="1006530160" sldId="272"/>
            <ac:graphicFrameMk id="21" creationId="{F6A0C747-2D6C-4141-A465-3EBD981D555E}"/>
          </ac:graphicFrameMkLst>
        </pc:graphicFrameChg>
      </pc:sldChg>
      <pc:sldChg chg="addSp modSp">
        <pc:chgData name="LOH Xiao Binn" userId="7b8234c9-843e-43bd-8fa3-4083d2600131" providerId="ADAL" clId="{27AA08AD-69D8-4532-BA22-86B4347314A6}" dt="2020-11-02T08:39:17.569" v="6529" actId="1036"/>
        <pc:sldMkLst>
          <pc:docMk/>
          <pc:sldMk cId="2375730727" sldId="273"/>
        </pc:sldMkLst>
        <pc:spChg chg="mod">
          <ac:chgData name="LOH Xiao Binn" userId="7b8234c9-843e-43bd-8fa3-4083d2600131" providerId="ADAL" clId="{27AA08AD-69D8-4532-BA22-86B4347314A6}" dt="2020-11-02T08:38:40.624" v="6511" actId="14100"/>
          <ac:spMkLst>
            <pc:docMk/>
            <pc:sldMk cId="2375730727" sldId="273"/>
            <ac:spMk id="2" creationId="{51235D76-44A0-4C88-8677-CBBB14622451}"/>
          </ac:spMkLst>
        </pc:spChg>
        <pc:spChg chg="add mod">
          <ac:chgData name="LOH Xiao Binn" userId="7b8234c9-843e-43bd-8fa3-4083d2600131" providerId="ADAL" clId="{27AA08AD-69D8-4532-BA22-86B4347314A6}" dt="2020-11-02T08:38:56.947" v="6513" actId="1582"/>
          <ac:spMkLst>
            <pc:docMk/>
            <pc:sldMk cId="2375730727" sldId="273"/>
            <ac:spMk id="3" creationId="{C1F19F1C-34F7-4D01-B527-2EB118723B0D}"/>
          </ac:spMkLst>
        </pc:spChg>
        <pc:picChg chg="mod">
          <ac:chgData name="LOH Xiao Binn" userId="7b8234c9-843e-43bd-8fa3-4083d2600131" providerId="ADAL" clId="{27AA08AD-69D8-4532-BA22-86B4347314A6}" dt="2020-11-02T08:39:17.569" v="6529" actId="1036"/>
          <ac:picMkLst>
            <pc:docMk/>
            <pc:sldMk cId="2375730727" sldId="273"/>
            <ac:picMk id="16" creationId="{5F169F2F-1A27-47B9-9567-4E8CCC6B07D3}"/>
          </ac:picMkLst>
        </pc:picChg>
        <pc:picChg chg="mod">
          <ac:chgData name="LOH Xiao Binn" userId="7b8234c9-843e-43bd-8fa3-4083d2600131" providerId="ADAL" clId="{27AA08AD-69D8-4532-BA22-86B4347314A6}" dt="2020-11-02T08:39:17.569" v="6529" actId="1036"/>
          <ac:picMkLst>
            <pc:docMk/>
            <pc:sldMk cId="2375730727" sldId="273"/>
            <ac:picMk id="18" creationId="{E437F093-70D8-4B96-8704-DDA228B5B8CA}"/>
          </ac:picMkLst>
        </pc:picChg>
        <pc:picChg chg="mod">
          <ac:chgData name="LOH Xiao Binn" userId="7b8234c9-843e-43bd-8fa3-4083d2600131" providerId="ADAL" clId="{27AA08AD-69D8-4532-BA22-86B4347314A6}" dt="2020-11-02T08:39:17.569" v="6529" actId="1036"/>
          <ac:picMkLst>
            <pc:docMk/>
            <pc:sldMk cId="2375730727" sldId="273"/>
            <ac:picMk id="20" creationId="{9845B656-B8EE-44B3-B334-A04C7044A4C9}"/>
          </ac:picMkLst>
        </pc:picChg>
        <pc:picChg chg="mod">
          <ac:chgData name="LOH Xiao Binn" userId="7b8234c9-843e-43bd-8fa3-4083d2600131" providerId="ADAL" clId="{27AA08AD-69D8-4532-BA22-86B4347314A6}" dt="2020-11-02T08:39:17.569" v="6529" actId="1036"/>
          <ac:picMkLst>
            <pc:docMk/>
            <pc:sldMk cId="2375730727" sldId="273"/>
            <ac:picMk id="22" creationId="{31590ACF-8558-49B3-AF50-26725774083F}"/>
          </ac:picMkLst>
        </pc:picChg>
      </pc:sldChg>
      <pc:sldChg chg="addSp delSp modSp add modNotesTx">
        <pc:chgData name="LOH Xiao Binn" userId="7b8234c9-843e-43bd-8fa3-4083d2600131" providerId="ADAL" clId="{27AA08AD-69D8-4532-BA22-86B4347314A6}" dt="2020-10-31T05:02:48.856" v="5676" actId="20577"/>
        <pc:sldMkLst>
          <pc:docMk/>
          <pc:sldMk cId="856144517" sldId="274"/>
        </pc:sldMkLst>
        <pc:spChg chg="mod">
          <ac:chgData name="LOH Xiao Binn" userId="7b8234c9-843e-43bd-8fa3-4083d2600131" providerId="ADAL" clId="{27AA08AD-69D8-4532-BA22-86B4347314A6}" dt="2020-10-31T03:39:55.893" v="5118" actId="20577"/>
          <ac:spMkLst>
            <pc:docMk/>
            <pc:sldMk cId="856144517" sldId="274"/>
            <ac:spMk id="2" creationId="{15F35A07-ACFA-4945-BE56-236671CB6C82}"/>
          </ac:spMkLst>
        </pc:spChg>
        <pc:spChg chg="mod">
          <ac:chgData name="LOH Xiao Binn" userId="7b8234c9-843e-43bd-8fa3-4083d2600131" providerId="ADAL" clId="{27AA08AD-69D8-4532-BA22-86B4347314A6}" dt="2020-10-31T05:02:48.856" v="5676" actId="20577"/>
          <ac:spMkLst>
            <pc:docMk/>
            <pc:sldMk cId="856144517" sldId="274"/>
            <ac:spMk id="3" creationId="{7363C77E-B136-439C-AC8F-13393628616C}"/>
          </ac:spMkLst>
        </pc:spChg>
        <pc:spChg chg="add mod">
          <ac:chgData name="LOH Xiao Binn" userId="7b8234c9-843e-43bd-8fa3-4083d2600131" providerId="ADAL" clId="{27AA08AD-69D8-4532-BA22-86B4347314A6}" dt="2020-10-31T03:50:51.141" v="5438" actId="14100"/>
          <ac:spMkLst>
            <pc:docMk/>
            <pc:sldMk cId="856144517" sldId="274"/>
            <ac:spMk id="13" creationId="{561B0FF4-B00D-469E-8D42-71D6302A1AC1}"/>
          </ac:spMkLst>
        </pc:spChg>
        <pc:spChg chg="add mod">
          <ac:chgData name="LOH Xiao Binn" userId="7b8234c9-843e-43bd-8fa3-4083d2600131" providerId="ADAL" clId="{27AA08AD-69D8-4532-BA22-86B4347314A6}" dt="2020-10-31T05:02:34.108" v="5669" actId="1076"/>
          <ac:spMkLst>
            <pc:docMk/>
            <pc:sldMk cId="856144517" sldId="274"/>
            <ac:spMk id="16" creationId="{A991E619-859D-4156-AD84-DD7F6D995AE8}"/>
          </ac:spMkLst>
        </pc:spChg>
        <pc:picChg chg="add del mod">
          <ac:chgData name="LOH Xiao Binn" userId="7b8234c9-843e-43bd-8fa3-4083d2600131" providerId="ADAL" clId="{27AA08AD-69D8-4532-BA22-86B4347314A6}" dt="2020-10-31T05:01:56.775" v="5660" actId="478"/>
          <ac:picMkLst>
            <pc:docMk/>
            <pc:sldMk cId="856144517" sldId="274"/>
            <ac:picMk id="12" creationId="{84ADE4B5-E526-4B88-8009-FA4C6D0CBE13}"/>
          </ac:picMkLst>
        </pc:picChg>
        <pc:picChg chg="add mod ord">
          <ac:chgData name="LOH Xiao Binn" userId="7b8234c9-843e-43bd-8fa3-4083d2600131" providerId="ADAL" clId="{27AA08AD-69D8-4532-BA22-86B4347314A6}" dt="2020-10-31T05:02:22.255" v="5666" actId="167"/>
          <ac:picMkLst>
            <pc:docMk/>
            <pc:sldMk cId="856144517" sldId="274"/>
            <ac:picMk id="17" creationId="{2866844A-6FFE-4101-8BF2-4D3DCE2B3BA2}"/>
          </ac:picMkLst>
        </pc:picChg>
        <pc:picChg chg="add mod">
          <ac:chgData name="LOH Xiao Binn" userId="7b8234c9-843e-43bd-8fa3-4083d2600131" providerId="ADAL" clId="{27AA08AD-69D8-4532-BA22-86B4347314A6}" dt="2020-10-31T05:02:15.645" v="5664" actId="1076"/>
          <ac:picMkLst>
            <pc:docMk/>
            <pc:sldMk cId="856144517" sldId="274"/>
            <ac:picMk id="1026" creationId="{79A462D7-D4B7-4EFB-9B7C-D65D6D39484C}"/>
          </ac:picMkLst>
        </pc:picChg>
        <pc:cxnChg chg="add mod">
          <ac:chgData name="LOH Xiao Binn" userId="7b8234c9-843e-43bd-8fa3-4083d2600131" providerId="ADAL" clId="{27AA08AD-69D8-4532-BA22-86B4347314A6}" dt="2020-10-31T05:02:34.108" v="5669" actId="1076"/>
          <ac:cxnSpMkLst>
            <pc:docMk/>
            <pc:sldMk cId="856144517" sldId="274"/>
            <ac:cxnSpMk id="15" creationId="{77A5DA61-765B-4966-BD10-E3E24CDBF09B}"/>
          </ac:cxnSpMkLst>
        </pc:cxnChg>
      </pc:sldChg>
      <pc:sldChg chg="addSp delSp modSp add">
        <pc:chgData name="LOH Xiao Binn" userId="7b8234c9-843e-43bd-8fa3-4083d2600131" providerId="ADAL" clId="{27AA08AD-69D8-4532-BA22-86B4347314A6}" dt="2020-11-02T18:10:30.679" v="10317" actId="20577"/>
        <pc:sldMkLst>
          <pc:docMk/>
          <pc:sldMk cId="3149118277" sldId="275"/>
        </pc:sldMkLst>
        <pc:spChg chg="del">
          <ac:chgData name="LOH Xiao Binn" userId="7b8234c9-843e-43bd-8fa3-4083d2600131" providerId="ADAL" clId="{27AA08AD-69D8-4532-BA22-86B4347314A6}" dt="2020-10-31T05:04:00.011" v="5678" actId="478"/>
          <ac:spMkLst>
            <pc:docMk/>
            <pc:sldMk cId="3149118277" sldId="275"/>
            <ac:spMk id="2" creationId="{273C2AA3-B5ED-42DA-9954-FF124B321A70}"/>
          </ac:spMkLst>
        </pc:spChg>
        <pc:spChg chg="del">
          <ac:chgData name="LOH Xiao Binn" userId="7b8234c9-843e-43bd-8fa3-4083d2600131" providerId="ADAL" clId="{27AA08AD-69D8-4532-BA22-86B4347314A6}" dt="2020-10-31T05:04:03.765" v="5679" actId="478"/>
          <ac:spMkLst>
            <pc:docMk/>
            <pc:sldMk cId="3149118277" sldId="275"/>
            <ac:spMk id="3" creationId="{EDFE817C-31E6-4DBB-8449-D61A78293D84}"/>
          </ac:spMkLst>
        </pc:spChg>
        <pc:spChg chg="add mod">
          <ac:chgData name="LOH Xiao Binn" userId="7b8234c9-843e-43bd-8fa3-4083d2600131" providerId="ADAL" clId="{27AA08AD-69D8-4532-BA22-86B4347314A6}" dt="2020-10-31T05:09:42.965" v="6329" actId="207"/>
          <ac:spMkLst>
            <pc:docMk/>
            <pc:sldMk cId="3149118277" sldId="275"/>
            <ac:spMk id="4" creationId="{A38449A4-42B8-4589-9D39-E0384766382F}"/>
          </ac:spMkLst>
        </pc:spChg>
        <pc:spChg chg="add mod">
          <ac:chgData name="LOH Xiao Binn" userId="7b8234c9-843e-43bd-8fa3-4083d2600131" providerId="ADAL" clId="{27AA08AD-69D8-4532-BA22-86B4347314A6}" dt="2020-10-31T05:09:19.981" v="6328" actId="207"/>
          <ac:spMkLst>
            <pc:docMk/>
            <pc:sldMk cId="3149118277" sldId="275"/>
            <ac:spMk id="5" creationId="{AB39BAEA-B56C-4DE4-944B-CDE518BCCA71}"/>
          </ac:spMkLst>
        </pc:spChg>
        <pc:spChg chg="add mod">
          <ac:chgData name="LOH Xiao Binn" userId="7b8234c9-843e-43bd-8fa3-4083d2600131" providerId="ADAL" clId="{27AA08AD-69D8-4532-BA22-86B4347314A6}" dt="2020-10-31T05:09:51.885" v="6330" actId="207"/>
          <ac:spMkLst>
            <pc:docMk/>
            <pc:sldMk cId="3149118277" sldId="275"/>
            <ac:spMk id="6" creationId="{043D2D7F-A0BE-4851-AE6C-6D80EDA27E15}"/>
          </ac:spMkLst>
        </pc:spChg>
        <pc:spChg chg="add mod">
          <ac:chgData name="LOH Xiao Binn" userId="7b8234c9-843e-43bd-8fa3-4083d2600131" providerId="ADAL" clId="{27AA08AD-69D8-4532-BA22-86B4347314A6}" dt="2020-10-31T05:09:06.109" v="6327" actId="14100"/>
          <ac:spMkLst>
            <pc:docMk/>
            <pc:sldMk cId="3149118277" sldId="275"/>
            <ac:spMk id="7" creationId="{CE9B6B4F-0FC7-4249-8B50-5F9D3686DB6B}"/>
          </ac:spMkLst>
        </pc:spChg>
        <pc:spChg chg="add mod">
          <ac:chgData name="LOH Xiao Binn" userId="7b8234c9-843e-43bd-8fa3-4083d2600131" providerId="ADAL" clId="{27AA08AD-69D8-4532-BA22-86B4347314A6}" dt="2020-10-31T05:18:58.385" v="6338" actId="208"/>
          <ac:spMkLst>
            <pc:docMk/>
            <pc:sldMk cId="3149118277" sldId="275"/>
            <ac:spMk id="8" creationId="{6987257B-5F02-49D5-AABD-04C999476666}"/>
          </ac:spMkLst>
        </pc:spChg>
        <pc:spChg chg="add mod">
          <ac:chgData name="LOH Xiao Binn" userId="7b8234c9-843e-43bd-8fa3-4083d2600131" providerId="ADAL" clId="{27AA08AD-69D8-4532-BA22-86B4347314A6}" dt="2020-10-31T05:11:08.493" v="6334" actId="14100"/>
          <ac:spMkLst>
            <pc:docMk/>
            <pc:sldMk cId="3149118277" sldId="275"/>
            <ac:spMk id="9" creationId="{8B74EE1C-CF26-4A58-8D36-47E2496F731A}"/>
          </ac:spMkLst>
        </pc:spChg>
        <pc:spChg chg="add">
          <ac:chgData name="LOH Xiao Binn" userId="7b8234c9-843e-43bd-8fa3-4083d2600131" providerId="ADAL" clId="{27AA08AD-69D8-4532-BA22-86B4347314A6}" dt="2020-10-31T05:20:40.305" v="6339"/>
          <ac:spMkLst>
            <pc:docMk/>
            <pc:sldMk cId="3149118277" sldId="275"/>
            <ac:spMk id="10" creationId="{2CF158A3-C79D-4331-8A64-098509AB83B0}"/>
          </ac:spMkLst>
        </pc:spChg>
        <pc:spChg chg="add">
          <ac:chgData name="LOH Xiao Binn" userId="7b8234c9-843e-43bd-8fa3-4083d2600131" providerId="ADAL" clId="{27AA08AD-69D8-4532-BA22-86B4347314A6}" dt="2020-10-31T05:20:40.305" v="6339"/>
          <ac:spMkLst>
            <pc:docMk/>
            <pc:sldMk cId="3149118277" sldId="275"/>
            <ac:spMk id="11" creationId="{3F2879F0-8D3F-4092-92B3-BF72EFE25C50}"/>
          </ac:spMkLst>
        </pc:spChg>
        <pc:spChg chg="add">
          <ac:chgData name="LOH Xiao Binn" userId="7b8234c9-843e-43bd-8fa3-4083d2600131" providerId="ADAL" clId="{27AA08AD-69D8-4532-BA22-86B4347314A6}" dt="2020-10-31T05:20:40.305" v="6339"/>
          <ac:spMkLst>
            <pc:docMk/>
            <pc:sldMk cId="3149118277" sldId="275"/>
            <ac:spMk id="12" creationId="{FEF98802-C9C9-46E8-89CA-064AB182791C}"/>
          </ac:spMkLst>
        </pc:spChg>
        <pc:spChg chg="add">
          <ac:chgData name="LOH Xiao Binn" userId="7b8234c9-843e-43bd-8fa3-4083d2600131" providerId="ADAL" clId="{27AA08AD-69D8-4532-BA22-86B4347314A6}" dt="2020-10-31T05:20:40.305" v="6339"/>
          <ac:spMkLst>
            <pc:docMk/>
            <pc:sldMk cId="3149118277" sldId="275"/>
            <ac:spMk id="13" creationId="{E774B8ED-A145-4642-A84D-395F478DDB65}"/>
          </ac:spMkLst>
        </pc:spChg>
        <pc:spChg chg="add">
          <ac:chgData name="LOH Xiao Binn" userId="7b8234c9-843e-43bd-8fa3-4083d2600131" providerId="ADAL" clId="{27AA08AD-69D8-4532-BA22-86B4347314A6}" dt="2020-10-31T05:20:40.305" v="6339"/>
          <ac:spMkLst>
            <pc:docMk/>
            <pc:sldMk cId="3149118277" sldId="275"/>
            <ac:spMk id="14" creationId="{0E59BB24-0BD6-4C20-9D65-6AA853D20257}"/>
          </ac:spMkLst>
        </pc:spChg>
        <pc:spChg chg="add">
          <ac:chgData name="LOH Xiao Binn" userId="7b8234c9-843e-43bd-8fa3-4083d2600131" providerId="ADAL" clId="{27AA08AD-69D8-4532-BA22-86B4347314A6}" dt="2020-10-31T05:20:40.305" v="6339"/>
          <ac:spMkLst>
            <pc:docMk/>
            <pc:sldMk cId="3149118277" sldId="275"/>
            <ac:spMk id="15" creationId="{8E36B573-464E-43C7-B074-F6AE0CD972EC}"/>
          </ac:spMkLst>
        </pc:spChg>
        <pc:spChg chg="add">
          <ac:chgData name="LOH Xiao Binn" userId="7b8234c9-843e-43bd-8fa3-4083d2600131" providerId="ADAL" clId="{27AA08AD-69D8-4532-BA22-86B4347314A6}" dt="2020-10-31T05:20:40.305" v="6339"/>
          <ac:spMkLst>
            <pc:docMk/>
            <pc:sldMk cId="3149118277" sldId="275"/>
            <ac:spMk id="16" creationId="{D141F602-31F5-44D6-B0F0-8842E166B886}"/>
          </ac:spMkLst>
        </pc:spChg>
        <pc:spChg chg="add">
          <ac:chgData name="LOH Xiao Binn" userId="7b8234c9-843e-43bd-8fa3-4083d2600131" providerId="ADAL" clId="{27AA08AD-69D8-4532-BA22-86B4347314A6}" dt="2020-10-31T05:20:40.305" v="6339"/>
          <ac:spMkLst>
            <pc:docMk/>
            <pc:sldMk cId="3149118277" sldId="275"/>
            <ac:spMk id="17" creationId="{F3988465-CB3A-4B06-91F0-E2A04D27FE80}"/>
          </ac:spMkLst>
        </pc:spChg>
        <pc:spChg chg="mod">
          <ac:chgData name="LOH Xiao Binn" userId="7b8234c9-843e-43bd-8fa3-4083d2600131" providerId="ADAL" clId="{27AA08AD-69D8-4532-BA22-86B4347314A6}" dt="2020-11-02T18:10:30.679" v="10317" actId="20577"/>
          <ac:spMkLst>
            <pc:docMk/>
            <pc:sldMk cId="3149118277" sldId="275"/>
            <ac:spMk id="18" creationId="{D706A8C7-2130-4692-B108-C0D333EE7DE1}"/>
          </ac:spMkLst>
        </pc:spChg>
      </pc:sldChg>
      <pc:sldChg chg="modSp">
        <pc:chgData name="LOH Xiao Binn" userId="7b8234c9-843e-43bd-8fa3-4083d2600131" providerId="ADAL" clId="{27AA08AD-69D8-4532-BA22-86B4347314A6}" dt="2020-11-02T08:39:53.281" v="6596" actId="20577"/>
        <pc:sldMkLst>
          <pc:docMk/>
          <pc:sldMk cId="3941340512" sldId="277"/>
        </pc:sldMkLst>
        <pc:spChg chg="mod">
          <ac:chgData name="LOH Xiao Binn" userId="7b8234c9-843e-43bd-8fa3-4083d2600131" providerId="ADAL" clId="{27AA08AD-69D8-4532-BA22-86B4347314A6}" dt="2020-11-02T08:39:53.281" v="6596" actId="20577"/>
          <ac:spMkLst>
            <pc:docMk/>
            <pc:sldMk cId="3941340512" sldId="277"/>
            <ac:spMk id="2" creationId="{51235D76-44A0-4C88-8677-CBBB14622451}"/>
          </ac:spMkLst>
        </pc:spChg>
      </pc:sldChg>
      <pc:sldChg chg="addSp delSp modSp add ord">
        <pc:chgData name="LOH Xiao Binn" userId="7b8234c9-843e-43bd-8fa3-4083d2600131" providerId="ADAL" clId="{27AA08AD-69D8-4532-BA22-86B4347314A6}" dt="2020-11-08T07:55:01.702" v="12128" actId="20577"/>
        <pc:sldMkLst>
          <pc:docMk/>
          <pc:sldMk cId="2624175450" sldId="278"/>
        </pc:sldMkLst>
        <pc:spChg chg="mod">
          <ac:chgData name="LOH Xiao Binn" userId="7b8234c9-843e-43bd-8fa3-4083d2600131" providerId="ADAL" clId="{27AA08AD-69D8-4532-BA22-86B4347314A6}" dt="2020-11-02T17:04:24.785" v="9141" actId="14100"/>
          <ac:spMkLst>
            <pc:docMk/>
            <pc:sldMk cId="2624175450" sldId="278"/>
            <ac:spMk id="2" creationId="{51235D76-44A0-4C88-8677-CBBB14622451}"/>
          </ac:spMkLst>
        </pc:spChg>
        <pc:spChg chg="mod">
          <ac:chgData name="LOH Xiao Binn" userId="7b8234c9-843e-43bd-8fa3-4083d2600131" providerId="ADAL" clId="{27AA08AD-69D8-4532-BA22-86B4347314A6}" dt="2020-11-02T17:41:01.431" v="9157" actId="1076"/>
          <ac:spMkLst>
            <pc:docMk/>
            <pc:sldMk cId="2624175450" sldId="278"/>
            <ac:spMk id="10" creationId="{10098587-3951-49E8-8531-8AFDE4C6919C}"/>
          </ac:spMkLst>
        </pc:spChg>
        <pc:spChg chg="add del mod">
          <ac:chgData name="LOH Xiao Binn" userId="7b8234c9-843e-43bd-8fa3-4083d2600131" providerId="ADAL" clId="{27AA08AD-69D8-4532-BA22-86B4347314A6}" dt="2020-11-02T17:41:00.749" v="9156" actId="478"/>
          <ac:spMkLst>
            <pc:docMk/>
            <pc:sldMk cId="2624175450" sldId="278"/>
            <ac:spMk id="16" creationId="{312F7BFB-FFCE-42C2-97EA-802893B1EB57}"/>
          </ac:spMkLst>
        </pc:spChg>
        <pc:spChg chg="del mod">
          <ac:chgData name="LOH Xiao Binn" userId="7b8234c9-843e-43bd-8fa3-4083d2600131" providerId="ADAL" clId="{27AA08AD-69D8-4532-BA22-86B4347314A6}" dt="2020-11-02T08:47:05.646" v="6894" actId="478"/>
          <ac:spMkLst>
            <pc:docMk/>
            <pc:sldMk cId="2624175450" sldId="278"/>
            <ac:spMk id="17" creationId="{A9BE3E84-A4BF-4B4E-A2F4-B6F349AD99D0}"/>
          </ac:spMkLst>
        </pc:spChg>
        <pc:spChg chg="del mod">
          <ac:chgData name="LOH Xiao Binn" userId="7b8234c9-843e-43bd-8fa3-4083d2600131" providerId="ADAL" clId="{27AA08AD-69D8-4532-BA22-86B4347314A6}" dt="2020-11-02T08:47:05.646" v="6894" actId="478"/>
          <ac:spMkLst>
            <pc:docMk/>
            <pc:sldMk cId="2624175450" sldId="278"/>
            <ac:spMk id="18" creationId="{8967016E-961A-49A5-B9D8-55218A3AB0AF}"/>
          </ac:spMkLst>
        </pc:spChg>
        <pc:spChg chg="add mod">
          <ac:chgData name="LOH Xiao Binn" userId="7b8234c9-843e-43bd-8fa3-4083d2600131" providerId="ADAL" clId="{27AA08AD-69D8-4532-BA22-86B4347314A6}" dt="2020-11-08T07:55:01.702" v="12128" actId="20577"/>
          <ac:spMkLst>
            <pc:docMk/>
            <pc:sldMk cId="2624175450" sldId="278"/>
            <ac:spMk id="19" creationId="{B6473B34-0153-424C-B7F7-FB72DD686FE8}"/>
          </ac:spMkLst>
        </pc:spChg>
        <pc:spChg chg="add mod">
          <ac:chgData name="LOH Xiao Binn" userId="7b8234c9-843e-43bd-8fa3-4083d2600131" providerId="ADAL" clId="{27AA08AD-69D8-4532-BA22-86B4347314A6}" dt="2020-11-02T18:05:44.566" v="10040" actId="20577"/>
          <ac:spMkLst>
            <pc:docMk/>
            <pc:sldMk cId="2624175450" sldId="278"/>
            <ac:spMk id="20" creationId="{E33D1CC4-17B8-47C7-B1AF-1DF07046274B}"/>
          </ac:spMkLst>
        </pc:spChg>
        <pc:spChg chg="add mod">
          <ac:chgData name="LOH Xiao Binn" userId="7b8234c9-843e-43bd-8fa3-4083d2600131" providerId="ADAL" clId="{27AA08AD-69D8-4532-BA22-86B4347314A6}" dt="2020-11-02T18:06:29.797" v="10137" actId="20577"/>
          <ac:spMkLst>
            <pc:docMk/>
            <pc:sldMk cId="2624175450" sldId="278"/>
            <ac:spMk id="21" creationId="{A4985102-C59B-4C52-93C5-F1415D309E9B}"/>
          </ac:spMkLst>
        </pc:spChg>
        <pc:spChg chg="add mod">
          <ac:chgData name="LOH Xiao Binn" userId="7b8234c9-843e-43bd-8fa3-4083d2600131" providerId="ADAL" clId="{27AA08AD-69D8-4532-BA22-86B4347314A6}" dt="2020-11-02T18:06:54.335" v="10219" actId="20577"/>
          <ac:spMkLst>
            <pc:docMk/>
            <pc:sldMk cId="2624175450" sldId="278"/>
            <ac:spMk id="22" creationId="{4DBE8B68-57F5-479B-BDFF-09DA353D1E53}"/>
          </ac:spMkLst>
        </pc:spChg>
        <pc:spChg chg="add mod">
          <ac:chgData name="LOH Xiao Binn" userId="7b8234c9-843e-43bd-8fa3-4083d2600131" providerId="ADAL" clId="{27AA08AD-69D8-4532-BA22-86B4347314A6}" dt="2020-11-02T18:07:20.188" v="10290" actId="20577"/>
          <ac:spMkLst>
            <pc:docMk/>
            <pc:sldMk cId="2624175450" sldId="278"/>
            <ac:spMk id="23" creationId="{9B8D672A-88A3-4ED5-81CF-56106FE798EE}"/>
          </ac:spMkLst>
        </pc:spChg>
        <pc:graphicFrameChg chg="del">
          <ac:chgData name="LOH Xiao Binn" userId="7b8234c9-843e-43bd-8fa3-4083d2600131" providerId="ADAL" clId="{27AA08AD-69D8-4532-BA22-86B4347314A6}" dt="2020-11-02T08:47:05.646" v="6894" actId="478"/>
          <ac:graphicFrameMkLst>
            <pc:docMk/>
            <pc:sldMk cId="2624175450" sldId="278"/>
            <ac:graphicFrameMk id="12" creationId="{C442E12D-475F-404B-B6AD-F78E4BE3402B}"/>
          </ac:graphicFrameMkLst>
        </pc:graphicFrameChg>
        <pc:picChg chg="add mod">
          <ac:chgData name="LOH Xiao Binn" userId="7b8234c9-843e-43bd-8fa3-4083d2600131" providerId="ADAL" clId="{27AA08AD-69D8-4532-BA22-86B4347314A6}" dt="2020-11-02T17:56:56.545" v="9242" actId="1076"/>
          <ac:picMkLst>
            <pc:docMk/>
            <pc:sldMk cId="2624175450" sldId="278"/>
            <ac:picMk id="12" creationId="{195CBF4F-D33D-4037-B97D-2BE32D38AE3F}"/>
          </ac:picMkLst>
        </pc:picChg>
        <pc:picChg chg="add mod">
          <ac:chgData name="LOH Xiao Binn" userId="7b8234c9-843e-43bd-8fa3-4083d2600131" providerId="ADAL" clId="{27AA08AD-69D8-4532-BA22-86B4347314A6}" dt="2020-11-02T17:56:57.755" v="9243" actId="1076"/>
          <ac:picMkLst>
            <pc:docMk/>
            <pc:sldMk cId="2624175450" sldId="278"/>
            <ac:picMk id="13" creationId="{538E0DDB-6BA7-45F3-B7EC-B6FF6FBD9128}"/>
          </ac:picMkLst>
        </pc:picChg>
        <pc:picChg chg="add mod">
          <ac:chgData name="LOH Xiao Binn" userId="7b8234c9-843e-43bd-8fa3-4083d2600131" providerId="ADAL" clId="{27AA08AD-69D8-4532-BA22-86B4347314A6}" dt="2020-11-02T17:56:59.965" v="9244" actId="1076"/>
          <ac:picMkLst>
            <pc:docMk/>
            <pc:sldMk cId="2624175450" sldId="278"/>
            <ac:picMk id="15" creationId="{07094709-D42E-4954-ADC9-1AC9F73B204E}"/>
          </ac:picMkLst>
        </pc:picChg>
        <pc:picChg chg="add mod">
          <ac:chgData name="LOH Xiao Binn" userId="7b8234c9-843e-43bd-8fa3-4083d2600131" providerId="ADAL" clId="{27AA08AD-69D8-4532-BA22-86B4347314A6}" dt="2020-11-02T17:57:02.434" v="9245" actId="1076"/>
          <ac:picMkLst>
            <pc:docMk/>
            <pc:sldMk cId="2624175450" sldId="278"/>
            <ac:picMk id="17" creationId="{B4808D0C-80A4-4BC1-AB95-C460E1A787DD}"/>
          </ac:picMkLst>
        </pc:picChg>
        <pc:picChg chg="add mod">
          <ac:chgData name="LOH Xiao Binn" userId="7b8234c9-843e-43bd-8fa3-4083d2600131" providerId="ADAL" clId="{27AA08AD-69D8-4532-BA22-86B4347314A6}" dt="2020-11-02T17:57:04.720" v="9246" actId="1076"/>
          <ac:picMkLst>
            <pc:docMk/>
            <pc:sldMk cId="2624175450" sldId="278"/>
            <ac:picMk id="18" creationId="{9D7CAC3F-DBE5-4A0E-AA00-BEAEA8847A31}"/>
          </ac:picMkLst>
        </pc:picChg>
        <pc:cxnChg chg="del">
          <ac:chgData name="LOH Xiao Binn" userId="7b8234c9-843e-43bd-8fa3-4083d2600131" providerId="ADAL" clId="{27AA08AD-69D8-4532-BA22-86B4347314A6}" dt="2020-11-02T08:47:05.646" v="6894" actId="478"/>
          <ac:cxnSpMkLst>
            <pc:docMk/>
            <pc:sldMk cId="2624175450" sldId="278"/>
            <ac:cxnSpMk id="15" creationId="{D72C83AE-A574-484C-A0FC-144D2FC4C926}"/>
          </ac:cxnSpMkLst>
        </pc:cxnChg>
      </pc:sldChg>
      <pc:sldChg chg="addSp delSp modSp add ord modNotesTx">
        <pc:chgData name="LOH Xiao Binn" userId="7b8234c9-843e-43bd-8fa3-4083d2600131" providerId="ADAL" clId="{27AA08AD-69D8-4532-BA22-86B4347314A6}" dt="2020-11-03T09:19:54.406" v="11986" actId="20577"/>
        <pc:sldMkLst>
          <pc:docMk/>
          <pc:sldMk cId="2195118237" sldId="279"/>
        </pc:sldMkLst>
        <pc:spChg chg="mod">
          <ac:chgData name="LOH Xiao Binn" userId="7b8234c9-843e-43bd-8fa3-4083d2600131" providerId="ADAL" clId="{27AA08AD-69D8-4532-BA22-86B4347314A6}" dt="2020-11-02T18:11:19.953" v="10320" actId="1076"/>
          <ac:spMkLst>
            <pc:docMk/>
            <pc:sldMk cId="2195118237" sldId="279"/>
            <ac:spMk id="2" creationId="{51235D76-44A0-4C88-8677-CBBB14622451}"/>
          </ac:spMkLst>
        </pc:spChg>
        <pc:spChg chg="del">
          <ac:chgData name="LOH Xiao Binn" userId="7b8234c9-843e-43bd-8fa3-4083d2600131" providerId="ADAL" clId="{27AA08AD-69D8-4532-BA22-86B4347314A6}" dt="2020-11-02T15:50:39.265" v="7885"/>
          <ac:spMkLst>
            <pc:docMk/>
            <pc:sldMk cId="2195118237" sldId="279"/>
            <ac:spMk id="16" creationId="{312F7BFB-FFCE-42C2-97EA-802893B1EB57}"/>
          </ac:spMkLst>
        </pc:spChg>
        <pc:spChg chg="add mod">
          <ac:chgData name="LOH Xiao Binn" userId="7b8234c9-843e-43bd-8fa3-4083d2600131" providerId="ADAL" clId="{27AA08AD-69D8-4532-BA22-86B4347314A6}" dt="2020-11-02T16:31:25.079" v="8655" actId="1076"/>
          <ac:spMkLst>
            <pc:docMk/>
            <pc:sldMk cId="2195118237" sldId="279"/>
            <ac:spMk id="19" creationId="{10CF5A37-1C7C-4906-B78F-77E79EE99E33}"/>
          </ac:spMkLst>
        </pc:spChg>
        <pc:spChg chg="add mod">
          <ac:chgData name="LOH Xiao Binn" userId="7b8234c9-843e-43bd-8fa3-4083d2600131" providerId="ADAL" clId="{27AA08AD-69D8-4532-BA22-86B4347314A6}" dt="2020-11-02T16:21:34.684" v="8378" actId="1076"/>
          <ac:spMkLst>
            <pc:docMk/>
            <pc:sldMk cId="2195118237" sldId="279"/>
            <ac:spMk id="20" creationId="{DD2ED26C-D6D9-43E6-B700-86316B6DA726}"/>
          </ac:spMkLst>
        </pc:spChg>
        <pc:spChg chg="add mod">
          <ac:chgData name="LOH Xiao Binn" userId="7b8234c9-843e-43bd-8fa3-4083d2600131" providerId="ADAL" clId="{27AA08AD-69D8-4532-BA22-86B4347314A6}" dt="2020-11-02T16:21:50.899" v="8420" actId="20577"/>
          <ac:spMkLst>
            <pc:docMk/>
            <pc:sldMk cId="2195118237" sldId="279"/>
            <ac:spMk id="21" creationId="{0D36D1F2-D041-4608-8132-69C93AE95683}"/>
          </ac:spMkLst>
        </pc:spChg>
        <pc:spChg chg="add mod">
          <ac:chgData name="LOH Xiao Binn" userId="7b8234c9-843e-43bd-8fa3-4083d2600131" providerId="ADAL" clId="{27AA08AD-69D8-4532-BA22-86B4347314A6}" dt="2020-11-02T16:29:21.924" v="8647" actId="313"/>
          <ac:spMkLst>
            <pc:docMk/>
            <pc:sldMk cId="2195118237" sldId="279"/>
            <ac:spMk id="22" creationId="{29B56C29-10CA-49D7-B62A-E61C1F19DBC6}"/>
          </ac:spMkLst>
        </pc:spChg>
        <pc:spChg chg="add mod">
          <ac:chgData name="LOH Xiao Binn" userId="7b8234c9-843e-43bd-8fa3-4083d2600131" providerId="ADAL" clId="{27AA08AD-69D8-4532-BA22-86B4347314A6}" dt="2020-11-02T16:26:56.894" v="8499" actId="20577"/>
          <ac:spMkLst>
            <pc:docMk/>
            <pc:sldMk cId="2195118237" sldId="279"/>
            <ac:spMk id="23" creationId="{92F785D6-4824-46F2-8E09-8BAED82D5A6B}"/>
          </ac:spMkLst>
        </pc:spChg>
        <pc:picChg chg="add mod">
          <ac:chgData name="LOH Xiao Binn" userId="7b8234c9-843e-43bd-8fa3-4083d2600131" providerId="ADAL" clId="{27AA08AD-69D8-4532-BA22-86B4347314A6}" dt="2020-11-02T15:53:10.328" v="7924" actId="1076"/>
          <ac:picMkLst>
            <pc:docMk/>
            <pc:sldMk cId="2195118237" sldId="279"/>
            <ac:picMk id="12" creationId="{9FE10469-1435-441B-8E14-2C83DD02ABE6}"/>
          </ac:picMkLst>
        </pc:picChg>
        <pc:picChg chg="add mod">
          <ac:chgData name="LOH Xiao Binn" userId="7b8234c9-843e-43bd-8fa3-4083d2600131" providerId="ADAL" clId="{27AA08AD-69D8-4532-BA22-86B4347314A6}" dt="2020-11-02T15:52:41.845" v="7919" actId="1037"/>
          <ac:picMkLst>
            <pc:docMk/>
            <pc:sldMk cId="2195118237" sldId="279"/>
            <ac:picMk id="13" creationId="{98041561-BCCD-40BE-B23C-D731BA80B6EE}"/>
          </ac:picMkLst>
        </pc:picChg>
        <pc:picChg chg="add mod">
          <ac:chgData name="LOH Xiao Binn" userId="7b8234c9-843e-43bd-8fa3-4083d2600131" providerId="ADAL" clId="{27AA08AD-69D8-4532-BA22-86B4347314A6}" dt="2020-11-02T15:52:41.845" v="7919" actId="1037"/>
          <ac:picMkLst>
            <pc:docMk/>
            <pc:sldMk cId="2195118237" sldId="279"/>
            <ac:picMk id="15" creationId="{D5D6B4C8-EF37-4F3B-A401-BB0DE91DBCCC}"/>
          </ac:picMkLst>
        </pc:picChg>
        <pc:picChg chg="add mod">
          <ac:chgData name="LOH Xiao Binn" userId="7b8234c9-843e-43bd-8fa3-4083d2600131" providerId="ADAL" clId="{27AA08AD-69D8-4532-BA22-86B4347314A6}" dt="2020-11-02T15:52:41.845" v="7919" actId="1037"/>
          <ac:picMkLst>
            <pc:docMk/>
            <pc:sldMk cId="2195118237" sldId="279"/>
            <ac:picMk id="17" creationId="{E861663F-8B03-4A58-AD91-BD12EC2A6488}"/>
          </ac:picMkLst>
        </pc:picChg>
        <pc:picChg chg="add mod">
          <ac:chgData name="LOH Xiao Binn" userId="7b8234c9-843e-43bd-8fa3-4083d2600131" providerId="ADAL" clId="{27AA08AD-69D8-4532-BA22-86B4347314A6}" dt="2020-11-02T15:53:07.230" v="7922" actId="14100"/>
          <ac:picMkLst>
            <pc:docMk/>
            <pc:sldMk cId="2195118237" sldId="279"/>
            <ac:picMk id="18" creationId="{D665004F-8927-44C9-9F86-DDAE65BA35AC}"/>
          </ac:picMkLst>
        </pc:picChg>
      </pc:sldChg>
      <pc:sldChg chg="modSp add del modNotesTx">
        <pc:chgData name="LOH Xiao Binn" userId="7b8234c9-843e-43bd-8fa3-4083d2600131" providerId="ADAL" clId="{27AA08AD-69D8-4532-BA22-86B4347314A6}" dt="2020-11-02T09:47:09.065" v="7724" actId="2696"/>
        <pc:sldMkLst>
          <pc:docMk/>
          <pc:sldMk cId="2724868152" sldId="280"/>
        </pc:sldMkLst>
        <pc:spChg chg="mod">
          <ac:chgData name="LOH Xiao Binn" userId="7b8234c9-843e-43bd-8fa3-4083d2600131" providerId="ADAL" clId="{27AA08AD-69D8-4532-BA22-86B4347314A6}" dt="2020-11-02T08:48:56.391" v="6974" actId="27636"/>
          <ac:spMkLst>
            <pc:docMk/>
            <pc:sldMk cId="2724868152" sldId="280"/>
            <ac:spMk id="2" creationId="{15F35A07-ACFA-4945-BE56-236671CB6C82}"/>
          </ac:spMkLst>
        </pc:spChg>
      </pc:sldChg>
      <pc:sldChg chg="addSp delSp modSp add">
        <pc:chgData name="LOH Xiao Binn" userId="7b8234c9-843e-43bd-8fa3-4083d2600131" providerId="ADAL" clId="{27AA08AD-69D8-4532-BA22-86B4347314A6}" dt="2020-11-02T08:57:45.359" v="7249" actId="1076"/>
        <pc:sldMkLst>
          <pc:docMk/>
          <pc:sldMk cId="1743739053" sldId="281"/>
        </pc:sldMkLst>
        <pc:spChg chg="mod">
          <ac:chgData name="LOH Xiao Binn" userId="7b8234c9-843e-43bd-8fa3-4083d2600131" providerId="ADAL" clId="{27AA08AD-69D8-4532-BA22-86B4347314A6}" dt="2020-11-02T08:57:45.359" v="7249" actId="1076"/>
          <ac:spMkLst>
            <pc:docMk/>
            <pc:sldMk cId="1743739053" sldId="281"/>
            <ac:spMk id="2" creationId="{15F35A07-ACFA-4945-BE56-236671CB6C82}"/>
          </ac:spMkLst>
        </pc:spChg>
        <pc:spChg chg="add del mod">
          <ac:chgData name="LOH Xiao Binn" userId="7b8234c9-843e-43bd-8fa3-4083d2600131" providerId="ADAL" clId="{27AA08AD-69D8-4532-BA22-86B4347314A6}" dt="2020-11-02T08:55:07.349" v="7079"/>
          <ac:spMkLst>
            <pc:docMk/>
            <pc:sldMk cId="1743739053" sldId="281"/>
            <ac:spMk id="3" creationId="{C0EC2274-C86B-4390-A3A5-BBE1E2E0FBD9}"/>
          </ac:spMkLst>
        </pc:spChg>
        <pc:spChg chg="add mod">
          <ac:chgData name="LOH Xiao Binn" userId="7b8234c9-843e-43bd-8fa3-4083d2600131" providerId="ADAL" clId="{27AA08AD-69D8-4532-BA22-86B4347314A6}" dt="2020-11-02T08:56:23.761" v="7246" actId="1076"/>
          <ac:spMkLst>
            <pc:docMk/>
            <pc:sldMk cId="1743739053" sldId="281"/>
            <ac:spMk id="12" creationId="{EFC39034-F7B8-48DA-A3E7-905C02860D5E}"/>
          </ac:spMkLst>
        </pc:spChg>
        <pc:graphicFrameChg chg="mod">
          <ac:chgData name="LOH Xiao Binn" userId="7b8234c9-843e-43bd-8fa3-4083d2600131" providerId="ADAL" clId="{27AA08AD-69D8-4532-BA22-86B4347314A6}" dt="2020-11-02T08:56:12.212" v="7243" actId="14100"/>
          <ac:graphicFrameMkLst>
            <pc:docMk/>
            <pc:sldMk cId="1743739053" sldId="281"/>
            <ac:graphicFrameMk id="16" creationId="{D905F914-725B-42DE-90B1-8677CA9EB246}"/>
          </ac:graphicFrameMkLst>
        </pc:graphicFrameChg>
        <pc:graphicFrameChg chg="del">
          <ac:chgData name="LOH Xiao Binn" userId="7b8234c9-843e-43bd-8fa3-4083d2600131" providerId="ADAL" clId="{27AA08AD-69D8-4532-BA22-86B4347314A6}" dt="2020-11-02T08:54:38.316" v="7045" actId="478"/>
          <ac:graphicFrameMkLst>
            <pc:docMk/>
            <pc:sldMk cId="1743739053" sldId="281"/>
            <ac:graphicFrameMk id="19" creationId="{1F950AEA-9E41-4683-A536-87412C93FF3B}"/>
          </ac:graphicFrameMkLst>
        </pc:graphicFrameChg>
        <pc:graphicFrameChg chg="del">
          <ac:chgData name="LOH Xiao Binn" userId="7b8234c9-843e-43bd-8fa3-4083d2600131" providerId="ADAL" clId="{27AA08AD-69D8-4532-BA22-86B4347314A6}" dt="2020-11-02T08:54:37.100" v="7044" actId="478"/>
          <ac:graphicFrameMkLst>
            <pc:docMk/>
            <pc:sldMk cId="1743739053" sldId="281"/>
            <ac:graphicFrameMk id="21" creationId="{F6A0C747-2D6C-4141-A465-3EBD981D555E}"/>
          </ac:graphicFrameMkLst>
        </pc:graphicFrameChg>
      </pc:sldChg>
      <pc:sldChg chg="modSp ord">
        <pc:chgData name="LOH Xiao Binn" userId="7b8234c9-843e-43bd-8fa3-4083d2600131" providerId="ADAL" clId="{27AA08AD-69D8-4532-BA22-86B4347314A6}" dt="2020-11-02T18:39:41.857" v="10498" actId="207"/>
        <pc:sldMkLst>
          <pc:docMk/>
          <pc:sldMk cId="4255111014" sldId="282"/>
        </pc:sldMkLst>
        <pc:spChg chg="mod">
          <ac:chgData name="LOH Xiao Binn" userId="7b8234c9-843e-43bd-8fa3-4083d2600131" providerId="ADAL" clId="{27AA08AD-69D8-4532-BA22-86B4347314A6}" dt="2020-11-02T18:14:24.473" v="10367" actId="1076"/>
          <ac:spMkLst>
            <pc:docMk/>
            <pc:sldMk cId="4255111014" sldId="282"/>
            <ac:spMk id="2" creationId="{1698EE62-2117-4788-BDA7-78337766A33D}"/>
          </ac:spMkLst>
        </pc:spChg>
        <pc:spChg chg="mod">
          <ac:chgData name="LOH Xiao Binn" userId="7b8234c9-843e-43bd-8fa3-4083d2600131" providerId="ADAL" clId="{27AA08AD-69D8-4532-BA22-86B4347314A6}" dt="2020-11-02T18:39:41.857" v="10498" actId="207"/>
          <ac:spMkLst>
            <pc:docMk/>
            <pc:sldMk cId="4255111014" sldId="282"/>
            <ac:spMk id="3" creationId="{7A52A83F-3133-4B05-8629-92ADBA0F0DF2}"/>
          </ac:spMkLst>
        </pc:spChg>
      </pc:sldChg>
      <pc:sldChg chg="addSp delSp modSp add modNotesTx">
        <pc:chgData name="LOH Xiao Binn" userId="7b8234c9-843e-43bd-8fa3-4083d2600131" providerId="ADAL" clId="{27AA08AD-69D8-4532-BA22-86B4347314A6}" dt="2020-11-02T18:40:13.373" v="10506"/>
        <pc:sldMkLst>
          <pc:docMk/>
          <pc:sldMk cId="805535614" sldId="283"/>
        </pc:sldMkLst>
        <pc:spChg chg="add mod">
          <ac:chgData name="LOH Xiao Binn" userId="7b8234c9-843e-43bd-8fa3-4083d2600131" providerId="ADAL" clId="{27AA08AD-69D8-4532-BA22-86B4347314A6}" dt="2020-11-02T09:11:56.723" v="7478" actId="20577"/>
          <ac:spMkLst>
            <pc:docMk/>
            <pc:sldMk cId="805535614" sldId="283"/>
            <ac:spMk id="21" creationId="{4933362D-8ED2-4D1F-B922-F38109B550DC}"/>
          </ac:spMkLst>
        </pc:spChg>
        <pc:spChg chg="del">
          <ac:chgData name="LOH Xiao Binn" userId="7b8234c9-843e-43bd-8fa3-4083d2600131" providerId="ADAL" clId="{27AA08AD-69D8-4532-BA22-86B4347314A6}" dt="2020-11-02T09:11:30.585" v="7417" actId="478"/>
          <ac:spMkLst>
            <pc:docMk/>
            <pc:sldMk cId="805535614" sldId="283"/>
            <ac:spMk id="23" creationId="{5D703715-F3F9-4D2A-8168-93F52B298533}"/>
          </ac:spMkLst>
        </pc:spChg>
        <pc:spChg chg="add mod">
          <ac:chgData name="LOH Xiao Binn" userId="7b8234c9-843e-43bd-8fa3-4083d2600131" providerId="ADAL" clId="{27AA08AD-69D8-4532-BA22-86B4347314A6}" dt="2020-11-02T18:40:13.373" v="10506"/>
          <ac:spMkLst>
            <pc:docMk/>
            <pc:sldMk cId="805535614" sldId="283"/>
            <ac:spMk id="24" creationId="{CCB08FA6-F0C6-46B9-8F56-FA268774EC00}"/>
          </ac:spMkLst>
        </pc:spChg>
        <pc:spChg chg="add del mod">
          <ac:chgData name="LOH Xiao Binn" userId="7b8234c9-843e-43bd-8fa3-4083d2600131" providerId="ADAL" clId="{27AA08AD-69D8-4532-BA22-86B4347314A6}" dt="2020-11-02T18:23:49.162" v="10419" actId="478"/>
          <ac:spMkLst>
            <pc:docMk/>
            <pc:sldMk cId="805535614" sldId="283"/>
            <ac:spMk id="25" creationId="{711DF392-01E1-498D-B64E-F58C0D113204}"/>
          </ac:spMkLst>
        </pc:spChg>
        <pc:spChg chg="del">
          <ac:chgData name="LOH Xiao Binn" userId="7b8234c9-843e-43bd-8fa3-4083d2600131" providerId="ADAL" clId="{27AA08AD-69D8-4532-BA22-86B4347314A6}" dt="2020-11-02T09:11:30.585" v="7417" actId="478"/>
          <ac:spMkLst>
            <pc:docMk/>
            <pc:sldMk cId="805535614" sldId="283"/>
            <ac:spMk id="27" creationId="{62DA50F8-89B1-4FA7-98C9-1D67A50F02E2}"/>
          </ac:spMkLst>
        </pc:spChg>
        <pc:spChg chg="add del mod">
          <ac:chgData name="LOH Xiao Binn" userId="7b8234c9-843e-43bd-8fa3-4083d2600131" providerId="ADAL" clId="{27AA08AD-69D8-4532-BA22-86B4347314A6}" dt="2020-11-02T18:23:50.936" v="10420" actId="478"/>
          <ac:spMkLst>
            <pc:docMk/>
            <pc:sldMk cId="805535614" sldId="283"/>
            <ac:spMk id="28" creationId="{6436AA41-5D8A-47C2-9A77-06B8A3A2267B}"/>
          </ac:spMkLst>
        </pc:spChg>
        <pc:spChg chg="del">
          <ac:chgData name="LOH Xiao Binn" userId="7b8234c9-843e-43bd-8fa3-4083d2600131" providerId="ADAL" clId="{27AA08AD-69D8-4532-BA22-86B4347314A6}" dt="2020-11-02T09:11:30.585" v="7417" actId="478"/>
          <ac:spMkLst>
            <pc:docMk/>
            <pc:sldMk cId="805535614" sldId="283"/>
            <ac:spMk id="31" creationId="{CE728710-10DD-4CB5-B01A-9C683D233383}"/>
          </ac:spMkLst>
        </pc:spChg>
        <pc:picChg chg="del">
          <ac:chgData name="LOH Xiao Binn" userId="7b8234c9-843e-43bd-8fa3-4083d2600131" providerId="ADAL" clId="{27AA08AD-69D8-4532-BA22-86B4347314A6}" dt="2020-11-02T09:11:25.496" v="7414" actId="478"/>
          <ac:picMkLst>
            <pc:docMk/>
            <pc:sldMk cId="805535614" sldId="283"/>
            <ac:picMk id="15" creationId="{25F4D824-4053-4163-862D-4E56BD9BA89F}"/>
          </ac:picMkLst>
        </pc:picChg>
        <pc:picChg chg="del">
          <ac:chgData name="LOH Xiao Binn" userId="7b8234c9-843e-43bd-8fa3-4083d2600131" providerId="ADAL" clId="{27AA08AD-69D8-4532-BA22-86B4347314A6}" dt="2020-11-02T09:11:27.707" v="7416" actId="478"/>
          <ac:picMkLst>
            <pc:docMk/>
            <pc:sldMk cId="805535614" sldId="283"/>
            <ac:picMk id="18" creationId="{01D90807-349B-4901-92C2-E29CE1C25119}"/>
          </ac:picMkLst>
        </pc:picChg>
        <pc:picChg chg="del">
          <ac:chgData name="LOH Xiao Binn" userId="7b8234c9-843e-43bd-8fa3-4083d2600131" providerId="ADAL" clId="{27AA08AD-69D8-4532-BA22-86B4347314A6}" dt="2020-11-02T09:11:32.364" v="7418" actId="478"/>
          <ac:picMkLst>
            <pc:docMk/>
            <pc:sldMk cId="805535614" sldId="283"/>
            <ac:picMk id="19" creationId="{A17AE4F7-196E-467D-8542-A2FF11D2269D}"/>
          </ac:picMkLst>
        </pc:picChg>
        <pc:picChg chg="del mod">
          <ac:chgData name="LOH Xiao Binn" userId="7b8234c9-843e-43bd-8fa3-4083d2600131" providerId="ADAL" clId="{27AA08AD-69D8-4532-BA22-86B4347314A6}" dt="2020-11-02T09:11:26.875" v="7415" actId="478"/>
          <ac:picMkLst>
            <pc:docMk/>
            <pc:sldMk cId="805535614" sldId="283"/>
            <ac:picMk id="20" creationId="{DD64ADB6-4EB9-4518-80A4-314C03791E00}"/>
          </ac:picMkLst>
        </pc:picChg>
        <pc:cxnChg chg="del mod">
          <ac:chgData name="LOH Xiao Binn" userId="7b8234c9-843e-43bd-8fa3-4083d2600131" providerId="ADAL" clId="{27AA08AD-69D8-4532-BA22-86B4347314A6}" dt="2020-11-02T09:11:30.585" v="7417" actId="478"/>
          <ac:cxnSpMkLst>
            <pc:docMk/>
            <pc:sldMk cId="805535614" sldId="283"/>
            <ac:cxnSpMk id="22" creationId="{83734DF0-B9D6-45A4-88F4-8C25A59883D8}"/>
          </ac:cxnSpMkLst>
        </pc:cxnChg>
        <pc:cxnChg chg="del mod">
          <ac:chgData name="LOH Xiao Binn" userId="7b8234c9-843e-43bd-8fa3-4083d2600131" providerId="ADAL" clId="{27AA08AD-69D8-4532-BA22-86B4347314A6}" dt="2020-11-02T09:11:30.585" v="7417" actId="478"/>
          <ac:cxnSpMkLst>
            <pc:docMk/>
            <pc:sldMk cId="805535614" sldId="283"/>
            <ac:cxnSpMk id="26" creationId="{A79AF05F-7B2E-4782-AC16-A0595C23EB25}"/>
          </ac:cxnSpMkLst>
        </pc:cxnChg>
        <pc:cxnChg chg="del mod">
          <ac:chgData name="LOH Xiao Binn" userId="7b8234c9-843e-43bd-8fa3-4083d2600131" providerId="ADAL" clId="{27AA08AD-69D8-4532-BA22-86B4347314A6}" dt="2020-11-02T09:11:30.585" v="7417" actId="478"/>
          <ac:cxnSpMkLst>
            <pc:docMk/>
            <pc:sldMk cId="805535614" sldId="283"/>
            <ac:cxnSpMk id="30" creationId="{7E822393-5680-4C31-8D2F-3A98D32FE2C2}"/>
          </ac:cxnSpMkLst>
        </pc:cxnChg>
      </pc:sldChg>
      <pc:sldChg chg="add del">
        <pc:chgData name="LOH Xiao Binn" userId="7b8234c9-843e-43bd-8fa3-4083d2600131" providerId="ADAL" clId="{27AA08AD-69D8-4532-BA22-86B4347314A6}" dt="2020-11-02T09:12:04.995" v="7480" actId="2696"/>
        <pc:sldMkLst>
          <pc:docMk/>
          <pc:sldMk cId="449477437" sldId="284"/>
        </pc:sldMkLst>
      </pc:sldChg>
      <pc:sldChg chg="delSp modSp add del">
        <pc:chgData name="LOH Xiao Binn" userId="7b8234c9-843e-43bd-8fa3-4083d2600131" providerId="ADAL" clId="{27AA08AD-69D8-4532-BA22-86B4347314A6}" dt="2020-11-02T18:15:32.610" v="10386" actId="2696"/>
        <pc:sldMkLst>
          <pc:docMk/>
          <pc:sldMk cId="2917136230" sldId="284"/>
        </pc:sldMkLst>
        <pc:spChg chg="mod">
          <ac:chgData name="LOH Xiao Binn" userId="7b8234c9-843e-43bd-8fa3-4083d2600131" providerId="ADAL" clId="{27AA08AD-69D8-4532-BA22-86B4347314A6}" dt="2020-11-02T18:15:11.437" v="10381" actId="5793"/>
          <ac:spMkLst>
            <pc:docMk/>
            <pc:sldMk cId="2917136230" sldId="284"/>
            <ac:spMk id="2" creationId="{F146FEB7-8E02-440B-8790-5CE941B89340}"/>
          </ac:spMkLst>
        </pc:spChg>
        <pc:spChg chg="del mod">
          <ac:chgData name="LOH Xiao Binn" userId="7b8234c9-843e-43bd-8fa3-4083d2600131" providerId="ADAL" clId="{27AA08AD-69D8-4532-BA22-86B4347314A6}" dt="2020-11-02T18:15:12.461" v="10383"/>
          <ac:spMkLst>
            <pc:docMk/>
            <pc:sldMk cId="2917136230" sldId="284"/>
            <ac:spMk id="3" creationId="{0BABCD16-191A-491E-B0BF-1931FCAEECD1}"/>
          </ac:spMkLst>
        </pc:spChg>
        <pc:spChg chg="mod">
          <ac:chgData name="LOH Xiao Binn" userId="7b8234c9-843e-43bd-8fa3-4083d2600131" providerId="ADAL" clId="{27AA08AD-69D8-4532-BA22-86B4347314A6}" dt="2020-11-02T09:12:15.234" v="7507" actId="20577"/>
          <ac:spMkLst>
            <pc:docMk/>
            <pc:sldMk cId="2917136230" sldId="284"/>
            <ac:spMk id="21" creationId="{4933362D-8ED2-4D1F-B922-F38109B550DC}"/>
          </ac:spMkLst>
        </pc:spChg>
      </pc:sldChg>
      <pc:sldChg chg="addSp delSp modSp add ord">
        <pc:chgData name="LOH Xiao Binn" userId="7b8234c9-843e-43bd-8fa3-4083d2600131" providerId="ADAL" clId="{27AA08AD-69D8-4532-BA22-86B4347314A6}" dt="2020-11-02T18:37:51.616" v="10493" actId="14100"/>
        <pc:sldMkLst>
          <pc:docMk/>
          <pc:sldMk cId="3521565275" sldId="285"/>
        </pc:sldMkLst>
        <pc:spChg chg="mod">
          <ac:chgData name="LOH Xiao Binn" userId="7b8234c9-843e-43bd-8fa3-4083d2600131" providerId="ADAL" clId="{27AA08AD-69D8-4532-BA22-86B4347314A6}" dt="2020-11-02T18:37:51.616" v="10493" actId="14100"/>
          <ac:spMkLst>
            <pc:docMk/>
            <pc:sldMk cId="3521565275" sldId="285"/>
            <ac:spMk id="2" creationId="{368F2DEC-D8C0-4A59-AF09-62F767C67AAF}"/>
          </ac:spMkLst>
        </pc:spChg>
        <pc:spChg chg="add del mod">
          <ac:chgData name="LOH Xiao Binn" userId="7b8234c9-843e-43bd-8fa3-4083d2600131" providerId="ADAL" clId="{27AA08AD-69D8-4532-BA22-86B4347314A6}" dt="2020-11-02T09:13:54.703" v="7531"/>
          <ac:spMkLst>
            <pc:docMk/>
            <pc:sldMk cId="3521565275" sldId="285"/>
            <ac:spMk id="2" creationId="{968D8C54-4129-47D0-8D7F-04A1D034D087}"/>
          </ac:spMkLst>
        </pc:spChg>
        <pc:spChg chg="add mod">
          <ac:chgData name="LOH Xiao Binn" userId="7b8234c9-843e-43bd-8fa3-4083d2600131" providerId="ADAL" clId="{27AA08AD-69D8-4532-BA22-86B4347314A6}" dt="2020-11-02T09:14:10.200" v="7536" actId="20577"/>
          <ac:spMkLst>
            <pc:docMk/>
            <pc:sldMk cId="3521565275" sldId="285"/>
            <ac:spMk id="3" creationId="{A5C16920-C93A-4052-8A4D-AE7DA4401E9B}"/>
          </ac:spMkLst>
        </pc:spChg>
        <pc:spChg chg="mod">
          <ac:chgData name="LOH Xiao Binn" userId="7b8234c9-843e-43bd-8fa3-4083d2600131" providerId="ADAL" clId="{27AA08AD-69D8-4532-BA22-86B4347314A6}" dt="2020-11-02T09:13:45.441" v="7528" actId="20577"/>
          <ac:spMkLst>
            <pc:docMk/>
            <pc:sldMk cId="3521565275" sldId="285"/>
            <ac:spMk id="21" creationId="{4933362D-8ED2-4D1F-B922-F38109B550DC}"/>
          </ac:spMkLst>
        </pc:spChg>
      </pc:sldChg>
      <pc:sldChg chg="addSp">
        <pc:chgData name="LOH Xiao Binn" userId="7b8234c9-843e-43bd-8fa3-4083d2600131" providerId="ADAL" clId="{27AA08AD-69D8-4532-BA22-86B4347314A6}" dt="2020-11-02T18:10:33.441" v="10318"/>
        <pc:sldMkLst>
          <pc:docMk/>
          <pc:sldMk cId="1277305149" sldId="286"/>
        </pc:sldMkLst>
        <pc:spChg chg="add">
          <ac:chgData name="LOH Xiao Binn" userId="7b8234c9-843e-43bd-8fa3-4083d2600131" providerId="ADAL" clId="{27AA08AD-69D8-4532-BA22-86B4347314A6}" dt="2020-11-02T18:10:33.441" v="10318"/>
          <ac:spMkLst>
            <pc:docMk/>
            <pc:sldMk cId="1277305149" sldId="286"/>
            <ac:spMk id="5" creationId="{38FA97F5-0F61-4495-A736-181D02D08B10}"/>
          </ac:spMkLst>
        </pc:spChg>
        <pc:spChg chg="add">
          <ac:chgData name="LOH Xiao Binn" userId="7b8234c9-843e-43bd-8fa3-4083d2600131" providerId="ADAL" clId="{27AA08AD-69D8-4532-BA22-86B4347314A6}" dt="2020-11-02T18:10:33.441" v="10318"/>
          <ac:spMkLst>
            <pc:docMk/>
            <pc:sldMk cId="1277305149" sldId="286"/>
            <ac:spMk id="6" creationId="{79CFE136-E444-4D61-BB50-4A76DFE0D8E7}"/>
          </ac:spMkLst>
        </pc:spChg>
        <pc:spChg chg="add">
          <ac:chgData name="LOH Xiao Binn" userId="7b8234c9-843e-43bd-8fa3-4083d2600131" providerId="ADAL" clId="{27AA08AD-69D8-4532-BA22-86B4347314A6}" dt="2020-11-02T18:10:33.441" v="10318"/>
          <ac:spMkLst>
            <pc:docMk/>
            <pc:sldMk cId="1277305149" sldId="286"/>
            <ac:spMk id="7" creationId="{3D4F473E-9FD4-459B-8193-D77CD8F164B8}"/>
          </ac:spMkLst>
        </pc:spChg>
        <pc:spChg chg="add">
          <ac:chgData name="LOH Xiao Binn" userId="7b8234c9-843e-43bd-8fa3-4083d2600131" providerId="ADAL" clId="{27AA08AD-69D8-4532-BA22-86B4347314A6}" dt="2020-11-02T18:10:33.441" v="10318"/>
          <ac:spMkLst>
            <pc:docMk/>
            <pc:sldMk cId="1277305149" sldId="286"/>
            <ac:spMk id="8" creationId="{F74106B6-48F8-499A-9A26-3549D85AFC99}"/>
          </ac:spMkLst>
        </pc:spChg>
        <pc:spChg chg="add">
          <ac:chgData name="LOH Xiao Binn" userId="7b8234c9-843e-43bd-8fa3-4083d2600131" providerId="ADAL" clId="{27AA08AD-69D8-4532-BA22-86B4347314A6}" dt="2020-11-02T18:10:33.441" v="10318"/>
          <ac:spMkLst>
            <pc:docMk/>
            <pc:sldMk cId="1277305149" sldId="286"/>
            <ac:spMk id="9" creationId="{66A06E96-E14F-4508-8C07-D8367A3D732F}"/>
          </ac:spMkLst>
        </pc:spChg>
        <pc:spChg chg="add">
          <ac:chgData name="LOH Xiao Binn" userId="7b8234c9-843e-43bd-8fa3-4083d2600131" providerId="ADAL" clId="{27AA08AD-69D8-4532-BA22-86B4347314A6}" dt="2020-11-02T18:10:33.441" v="10318"/>
          <ac:spMkLst>
            <pc:docMk/>
            <pc:sldMk cId="1277305149" sldId="286"/>
            <ac:spMk id="10" creationId="{77506916-C092-4263-AA48-E1AFE4BFFF8D}"/>
          </ac:spMkLst>
        </pc:spChg>
        <pc:spChg chg="add">
          <ac:chgData name="LOH Xiao Binn" userId="7b8234c9-843e-43bd-8fa3-4083d2600131" providerId="ADAL" clId="{27AA08AD-69D8-4532-BA22-86B4347314A6}" dt="2020-11-02T18:10:33.441" v="10318"/>
          <ac:spMkLst>
            <pc:docMk/>
            <pc:sldMk cId="1277305149" sldId="286"/>
            <ac:spMk id="11" creationId="{77C9A98F-6B4C-4B47-AC14-5F8DBB354B46}"/>
          </ac:spMkLst>
        </pc:spChg>
        <pc:spChg chg="add">
          <ac:chgData name="LOH Xiao Binn" userId="7b8234c9-843e-43bd-8fa3-4083d2600131" providerId="ADAL" clId="{27AA08AD-69D8-4532-BA22-86B4347314A6}" dt="2020-11-02T18:10:33.441" v="10318"/>
          <ac:spMkLst>
            <pc:docMk/>
            <pc:sldMk cId="1277305149" sldId="286"/>
            <ac:spMk id="12" creationId="{554FF9B6-D886-4698-BD86-325C6D3A12EC}"/>
          </ac:spMkLst>
        </pc:spChg>
      </pc:sldChg>
      <pc:sldChg chg="addSp">
        <pc:chgData name="LOH Xiao Binn" userId="7b8234c9-843e-43bd-8fa3-4083d2600131" providerId="ADAL" clId="{27AA08AD-69D8-4532-BA22-86B4347314A6}" dt="2020-11-02T18:10:38.841" v="10319"/>
        <pc:sldMkLst>
          <pc:docMk/>
          <pc:sldMk cId="3504324865" sldId="287"/>
        </pc:sldMkLst>
        <pc:spChg chg="add">
          <ac:chgData name="LOH Xiao Binn" userId="7b8234c9-843e-43bd-8fa3-4083d2600131" providerId="ADAL" clId="{27AA08AD-69D8-4532-BA22-86B4347314A6}" dt="2020-11-02T18:10:38.841" v="10319"/>
          <ac:spMkLst>
            <pc:docMk/>
            <pc:sldMk cId="3504324865" sldId="287"/>
            <ac:spMk id="5" creationId="{DEAF2F77-7A06-48A7-BB7C-B76B74606497}"/>
          </ac:spMkLst>
        </pc:spChg>
        <pc:spChg chg="add">
          <ac:chgData name="LOH Xiao Binn" userId="7b8234c9-843e-43bd-8fa3-4083d2600131" providerId="ADAL" clId="{27AA08AD-69D8-4532-BA22-86B4347314A6}" dt="2020-11-02T18:10:38.841" v="10319"/>
          <ac:spMkLst>
            <pc:docMk/>
            <pc:sldMk cId="3504324865" sldId="287"/>
            <ac:spMk id="6" creationId="{6F6F7377-ED10-4546-85CE-690CD5201A76}"/>
          </ac:spMkLst>
        </pc:spChg>
        <pc:spChg chg="add">
          <ac:chgData name="LOH Xiao Binn" userId="7b8234c9-843e-43bd-8fa3-4083d2600131" providerId="ADAL" clId="{27AA08AD-69D8-4532-BA22-86B4347314A6}" dt="2020-11-02T18:10:38.841" v="10319"/>
          <ac:spMkLst>
            <pc:docMk/>
            <pc:sldMk cId="3504324865" sldId="287"/>
            <ac:spMk id="7" creationId="{D0525866-2A4D-4ABA-B6DE-01349989C0EC}"/>
          </ac:spMkLst>
        </pc:spChg>
        <pc:spChg chg="add">
          <ac:chgData name="LOH Xiao Binn" userId="7b8234c9-843e-43bd-8fa3-4083d2600131" providerId="ADAL" clId="{27AA08AD-69D8-4532-BA22-86B4347314A6}" dt="2020-11-02T18:10:38.841" v="10319"/>
          <ac:spMkLst>
            <pc:docMk/>
            <pc:sldMk cId="3504324865" sldId="287"/>
            <ac:spMk id="8" creationId="{5F414889-70E9-4ADB-B140-176ABA60A22D}"/>
          </ac:spMkLst>
        </pc:spChg>
        <pc:spChg chg="add">
          <ac:chgData name="LOH Xiao Binn" userId="7b8234c9-843e-43bd-8fa3-4083d2600131" providerId="ADAL" clId="{27AA08AD-69D8-4532-BA22-86B4347314A6}" dt="2020-11-02T18:10:38.841" v="10319"/>
          <ac:spMkLst>
            <pc:docMk/>
            <pc:sldMk cId="3504324865" sldId="287"/>
            <ac:spMk id="9" creationId="{586FD385-C1AA-463E-AD83-BF58018115CA}"/>
          </ac:spMkLst>
        </pc:spChg>
        <pc:spChg chg="add">
          <ac:chgData name="LOH Xiao Binn" userId="7b8234c9-843e-43bd-8fa3-4083d2600131" providerId="ADAL" clId="{27AA08AD-69D8-4532-BA22-86B4347314A6}" dt="2020-11-02T18:10:38.841" v="10319"/>
          <ac:spMkLst>
            <pc:docMk/>
            <pc:sldMk cId="3504324865" sldId="287"/>
            <ac:spMk id="10" creationId="{11BCF19E-BBFB-4EF4-B96D-12E0A25CE27D}"/>
          </ac:spMkLst>
        </pc:spChg>
        <pc:spChg chg="add">
          <ac:chgData name="LOH Xiao Binn" userId="7b8234c9-843e-43bd-8fa3-4083d2600131" providerId="ADAL" clId="{27AA08AD-69D8-4532-BA22-86B4347314A6}" dt="2020-11-02T18:10:38.841" v="10319"/>
          <ac:spMkLst>
            <pc:docMk/>
            <pc:sldMk cId="3504324865" sldId="287"/>
            <ac:spMk id="11" creationId="{46C52CE2-33AD-42E0-B9C8-CCFA98E79FD3}"/>
          </ac:spMkLst>
        </pc:spChg>
        <pc:spChg chg="add">
          <ac:chgData name="LOH Xiao Binn" userId="7b8234c9-843e-43bd-8fa3-4083d2600131" providerId="ADAL" clId="{27AA08AD-69D8-4532-BA22-86B4347314A6}" dt="2020-11-02T18:10:38.841" v="10319"/>
          <ac:spMkLst>
            <pc:docMk/>
            <pc:sldMk cId="3504324865" sldId="287"/>
            <ac:spMk id="12" creationId="{031F9F6E-97F7-4DD1-8E31-5B20D8A9B533}"/>
          </ac:spMkLst>
        </pc:spChg>
      </pc:sldChg>
      <pc:sldChg chg="addSp delSp modSp mod setBg modNotesTx">
        <pc:chgData name="LOH Xiao Binn" userId="7b8234c9-843e-43bd-8fa3-4083d2600131" providerId="ADAL" clId="{27AA08AD-69D8-4532-BA22-86B4347314A6}" dt="2020-11-08T10:17:31.608" v="12132" actId="1076"/>
        <pc:sldMkLst>
          <pc:docMk/>
          <pc:sldMk cId="124365119" sldId="288"/>
        </pc:sldMkLst>
        <pc:spChg chg="mod">
          <ac:chgData name="LOH Xiao Binn" userId="7b8234c9-843e-43bd-8fa3-4083d2600131" providerId="ADAL" clId="{27AA08AD-69D8-4532-BA22-86B4347314A6}" dt="2020-11-08T10:17:31.608" v="12132" actId="1076"/>
          <ac:spMkLst>
            <pc:docMk/>
            <pc:sldMk cId="124365119" sldId="288"/>
            <ac:spMk id="2" creationId="{2E09F6F1-39AB-4590-A3F6-ADE371009F06}"/>
          </ac:spMkLst>
        </pc:spChg>
        <pc:spChg chg="mod">
          <ac:chgData name="LOH Xiao Binn" userId="7b8234c9-843e-43bd-8fa3-4083d2600131" providerId="ADAL" clId="{27AA08AD-69D8-4532-BA22-86B4347314A6}" dt="2020-11-02T16:42:38.559" v="9049" actId="20577"/>
          <ac:spMkLst>
            <pc:docMk/>
            <pc:sldMk cId="124365119" sldId="288"/>
            <ac:spMk id="3" creationId="{3B870655-87C3-426A-A05F-EC5C0760D47E}"/>
          </ac:spMkLst>
        </pc:spChg>
        <pc:spChg chg="add mod">
          <ac:chgData name="LOH Xiao Binn" userId="7b8234c9-843e-43bd-8fa3-4083d2600131" providerId="ADAL" clId="{27AA08AD-69D8-4532-BA22-86B4347314A6}" dt="2020-11-02T15:55:54.760" v="7938" actId="207"/>
          <ac:spMkLst>
            <pc:docMk/>
            <pc:sldMk cId="124365119" sldId="288"/>
            <ac:spMk id="6" creationId="{C05B31F4-635A-4200-9975-937B26B75D5A}"/>
          </ac:spMkLst>
        </pc:spChg>
        <pc:spChg chg="add mod">
          <ac:chgData name="LOH Xiao Binn" userId="7b8234c9-843e-43bd-8fa3-4083d2600131" providerId="ADAL" clId="{27AA08AD-69D8-4532-BA22-86B4347314A6}" dt="2020-11-08T10:17:31.608" v="12132" actId="1076"/>
          <ac:spMkLst>
            <pc:docMk/>
            <pc:sldMk cId="124365119" sldId="288"/>
            <ac:spMk id="7" creationId="{DFDEB50E-D063-40CA-A002-95935217792A}"/>
          </ac:spMkLst>
        </pc:spChg>
        <pc:spChg chg="add del">
          <ac:chgData name="LOH Xiao Binn" userId="7b8234c9-843e-43bd-8fa3-4083d2600131" providerId="ADAL" clId="{27AA08AD-69D8-4532-BA22-86B4347314A6}" dt="2020-11-02T15:55:15.215" v="7929" actId="26606"/>
          <ac:spMkLst>
            <pc:docMk/>
            <pc:sldMk cId="124365119" sldId="288"/>
            <ac:spMk id="9" creationId="{11D6A2A3-F101-46F7-8B6F-1C699CAFE9AD}"/>
          </ac:spMkLst>
        </pc:spChg>
        <pc:spChg chg="add del">
          <ac:chgData name="LOH Xiao Binn" userId="7b8234c9-843e-43bd-8fa3-4083d2600131" providerId="ADAL" clId="{27AA08AD-69D8-4532-BA22-86B4347314A6}" dt="2020-11-02T15:55:15.215" v="7929" actId="26606"/>
          <ac:spMkLst>
            <pc:docMk/>
            <pc:sldMk cId="124365119" sldId="288"/>
            <ac:spMk id="11" creationId="{529E760E-527D-4053-A309-F2BDE12501CD}"/>
          </ac:spMkLst>
        </pc:spChg>
        <pc:spChg chg="add del">
          <ac:chgData name="LOH Xiao Binn" userId="7b8234c9-843e-43bd-8fa3-4083d2600131" providerId="ADAL" clId="{27AA08AD-69D8-4532-BA22-86B4347314A6}" dt="2020-11-02T15:55:15.215" v="7929" actId="26606"/>
          <ac:spMkLst>
            <pc:docMk/>
            <pc:sldMk cId="124365119" sldId="288"/>
            <ac:spMk id="13" creationId="{4153D448-4ED1-429A-A28C-8316DE7CAF7E}"/>
          </ac:spMkLst>
        </pc:spChg>
        <pc:spChg chg="add mod">
          <ac:chgData name="LOH Xiao Binn" userId="7b8234c9-843e-43bd-8fa3-4083d2600131" providerId="ADAL" clId="{27AA08AD-69D8-4532-BA22-86B4347314A6}" dt="2020-11-02T15:56:16.623" v="7945" actId="14100"/>
          <ac:spMkLst>
            <pc:docMk/>
            <pc:sldMk cId="124365119" sldId="288"/>
            <ac:spMk id="14" creationId="{3F0247C8-DFB5-4A03-B066-14ED633659A3}"/>
          </ac:spMkLst>
        </pc:spChg>
        <pc:spChg chg="add">
          <ac:chgData name="LOH Xiao Binn" userId="7b8234c9-843e-43bd-8fa3-4083d2600131" providerId="ADAL" clId="{27AA08AD-69D8-4532-BA22-86B4347314A6}" dt="2020-11-02T16:03:35.967" v="8158"/>
          <ac:spMkLst>
            <pc:docMk/>
            <pc:sldMk cId="124365119" sldId="288"/>
            <ac:spMk id="17" creationId="{497AF52F-DF92-4BB2-800F-C67ABA86A32E}"/>
          </ac:spMkLst>
        </pc:spChg>
        <pc:spChg chg="add">
          <ac:chgData name="LOH Xiao Binn" userId="7b8234c9-843e-43bd-8fa3-4083d2600131" providerId="ADAL" clId="{27AA08AD-69D8-4532-BA22-86B4347314A6}" dt="2020-11-02T15:55:15.215" v="7929" actId="26606"/>
          <ac:spMkLst>
            <pc:docMk/>
            <pc:sldMk cId="124365119" sldId="288"/>
            <ac:spMk id="18" creationId="{9C53F8DC-E65E-42A4-ABA3-AB41274F30F8}"/>
          </ac:spMkLst>
        </pc:spChg>
        <pc:spChg chg="add">
          <ac:chgData name="LOH Xiao Binn" userId="7b8234c9-843e-43bd-8fa3-4083d2600131" providerId="ADAL" clId="{27AA08AD-69D8-4532-BA22-86B4347314A6}" dt="2020-11-02T16:03:35.967" v="8158"/>
          <ac:spMkLst>
            <pc:docMk/>
            <pc:sldMk cId="124365119" sldId="288"/>
            <ac:spMk id="19" creationId="{CF276C70-89DF-49BA-BC38-28ACDA533A61}"/>
          </ac:spMkLst>
        </pc:spChg>
        <pc:spChg chg="add">
          <ac:chgData name="LOH Xiao Binn" userId="7b8234c9-843e-43bd-8fa3-4083d2600131" providerId="ADAL" clId="{27AA08AD-69D8-4532-BA22-86B4347314A6}" dt="2020-11-02T15:55:15.215" v="7929" actId="26606"/>
          <ac:spMkLst>
            <pc:docMk/>
            <pc:sldMk cId="124365119" sldId="288"/>
            <ac:spMk id="20" creationId="{3808F57C-E98A-4053-BD3D-4D04986CB21A}"/>
          </ac:spMkLst>
        </pc:spChg>
        <pc:spChg chg="add">
          <ac:chgData name="LOH Xiao Binn" userId="7b8234c9-843e-43bd-8fa3-4083d2600131" providerId="ADAL" clId="{27AA08AD-69D8-4532-BA22-86B4347314A6}" dt="2020-11-02T16:03:35.967" v="8158"/>
          <ac:spMkLst>
            <pc:docMk/>
            <pc:sldMk cId="124365119" sldId="288"/>
            <ac:spMk id="21" creationId="{99945794-C01B-403D-9030-320EB6B47028}"/>
          </ac:spMkLst>
        </pc:spChg>
        <pc:spChg chg="add">
          <ac:chgData name="LOH Xiao Binn" userId="7b8234c9-843e-43bd-8fa3-4083d2600131" providerId="ADAL" clId="{27AA08AD-69D8-4532-BA22-86B4347314A6}" dt="2020-11-02T15:55:15.215" v="7929" actId="26606"/>
          <ac:spMkLst>
            <pc:docMk/>
            <pc:sldMk cId="124365119" sldId="288"/>
            <ac:spMk id="22" creationId="{3DD8121B-71ED-41BD-AA7C-9E5609999D11}"/>
          </ac:spMkLst>
        </pc:spChg>
        <pc:spChg chg="add">
          <ac:chgData name="LOH Xiao Binn" userId="7b8234c9-843e-43bd-8fa3-4083d2600131" providerId="ADAL" clId="{27AA08AD-69D8-4532-BA22-86B4347314A6}" dt="2020-11-02T16:03:35.967" v="8158"/>
          <ac:spMkLst>
            <pc:docMk/>
            <pc:sldMk cId="124365119" sldId="288"/>
            <ac:spMk id="23" creationId="{73285FC9-DC51-4FE8-9B28-C0B571F87EA0}"/>
          </ac:spMkLst>
        </pc:spChg>
        <pc:spChg chg="add">
          <ac:chgData name="LOH Xiao Binn" userId="7b8234c9-843e-43bd-8fa3-4083d2600131" providerId="ADAL" clId="{27AA08AD-69D8-4532-BA22-86B4347314A6}" dt="2020-11-02T16:03:35.967" v="8158"/>
          <ac:spMkLst>
            <pc:docMk/>
            <pc:sldMk cId="124365119" sldId="288"/>
            <ac:spMk id="24" creationId="{E2B84A3A-1723-47E5-853B-C42D5D327EEA}"/>
          </ac:spMkLst>
        </pc:spChg>
        <pc:spChg chg="add">
          <ac:chgData name="LOH Xiao Binn" userId="7b8234c9-843e-43bd-8fa3-4083d2600131" providerId="ADAL" clId="{27AA08AD-69D8-4532-BA22-86B4347314A6}" dt="2020-11-02T16:03:35.967" v="8158"/>
          <ac:spMkLst>
            <pc:docMk/>
            <pc:sldMk cId="124365119" sldId="288"/>
            <ac:spMk id="25" creationId="{95FE8E19-346E-454D-B5EA-4EF7D867D6AD}"/>
          </ac:spMkLst>
        </pc:spChg>
        <pc:spChg chg="add">
          <ac:chgData name="LOH Xiao Binn" userId="7b8234c9-843e-43bd-8fa3-4083d2600131" providerId="ADAL" clId="{27AA08AD-69D8-4532-BA22-86B4347314A6}" dt="2020-11-02T16:03:35.967" v="8158"/>
          <ac:spMkLst>
            <pc:docMk/>
            <pc:sldMk cId="124365119" sldId="288"/>
            <ac:spMk id="26" creationId="{E4096FC2-6510-40D7-B0FB-C70FF6D7C2AE}"/>
          </ac:spMkLst>
        </pc:spChg>
        <pc:spChg chg="add">
          <ac:chgData name="LOH Xiao Binn" userId="7b8234c9-843e-43bd-8fa3-4083d2600131" providerId="ADAL" clId="{27AA08AD-69D8-4532-BA22-86B4347314A6}" dt="2020-11-02T16:03:35.967" v="8158"/>
          <ac:spMkLst>
            <pc:docMk/>
            <pc:sldMk cId="124365119" sldId="288"/>
            <ac:spMk id="27" creationId="{BF576F26-7C22-40BD-A974-938E928D8BE1}"/>
          </ac:spMkLst>
        </pc:spChg>
        <pc:picChg chg="add mod">
          <ac:chgData name="LOH Xiao Binn" userId="7b8234c9-843e-43bd-8fa3-4083d2600131" providerId="ADAL" clId="{27AA08AD-69D8-4532-BA22-86B4347314A6}" dt="2020-11-02T15:55:27.397" v="7935" actId="1076"/>
          <ac:picMkLst>
            <pc:docMk/>
            <pc:sldMk cId="124365119" sldId="288"/>
            <ac:picMk id="4" creationId="{8B623504-3C38-4A71-B9BB-C67D95A3909D}"/>
          </ac:picMkLst>
        </pc:picChg>
        <pc:picChg chg="add mod">
          <ac:chgData name="LOH Xiao Binn" userId="7b8234c9-843e-43bd-8fa3-4083d2600131" providerId="ADAL" clId="{27AA08AD-69D8-4532-BA22-86B4347314A6}" dt="2020-11-02T15:56:02.240" v="7942" actId="1076"/>
          <ac:picMkLst>
            <pc:docMk/>
            <pc:sldMk cId="124365119" sldId="288"/>
            <ac:picMk id="5" creationId="{6FAA4177-5458-44F0-B22D-68850102A63D}"/>
          </ac:picMkLst>
        </pc:picChg>
        <pc:cxnChg chg="add mod">
          <ac:chgData name="LOH Xiao Binn" userId="7b8234c9-843e-43bd-8fa3-4083d2600131" providerId="ADAL" clId="{27AA08AD-69D8-4532-BA22-86B4347314A6}" dt="2020-11-08T10:17:31.608" v="12132" actId="1076"/>
          <ac:cxnSpMkLst>
            <pc:docMk/>
            <pc:sldMk cId="124365119" sldId="288"/>
            <ac:cxnSpMk id="10" creationId="{6224FC04-C2D9-4CAE-B222-325F9A1209CE}"/>
          </ac:cxnSpMkLst>
        </pc:cxnChg>
      </pc:sldChg>
      <pc:sldChg chg="addSp modSp">
        <pc:chgData name="LOH Xiao Binn" userId="7b8234c9-843e-43bd-8fa3-4083d2600131" providerId="ADAL" clId="{27AA08AD-69D8-4532-BA22-86B4347314A6}" dt="2020-11-02T15:50:05.642" v="7884" actId="207"/>
        <pc:sldMkLst>
          <pc:docMk/>
          <pc:sldMk cId="3211137429" sldId="291"/>
        </pc:sldMkLst>
        <pc:spChg chg="add">
          <ac:chgData name="LOH Xiao Binn" userId="7b8234c9-843e-43bd-8fa3-4083d2600131" providerId="ADAL" clId="{27AA08AD-69D8-4532-BA22-86B4347314A6}" dt="2020-11-02T15:49:48.734" v="7882"/>
          <ac:spMkLst>
            <pc:docMk/>
            <pc:sldMk cId="3211137429" sldId="291"/>
            <ac:spMk id="19" creationId="{CC95AE78-A0E5-4F0A-9652-4EE60921A569}"/>
          </ac:spMkLst>
        </pc:spChg>
        <pc:spChg chg="add">
          <ac:chgData name="LOH Xiao Binn" userId="7b8234c9-843e-43bd-8fa3-4083d2600131" providerId="ADAL" clId="{27AA08AD-69D8-4532-BA22-86B4347314A6}" dt="2020-11-02T15:49:48.734" v="7882"/>
          <ac:spMkLst>
            <pc:docMk/>
            <pc:sldMk cId="3211137429" sldId="291"/>
            <ac:spMk id="21" creationId="{D7E66F4D-087D-40F0-A4E3-2212F4E4FB45}"/>
          </ac:spMkLst>
        </pc:spChg>
        <pc:spChg chg="add">
          <ac:chgData name="LOH Xiao Binn" userId="7b8234c9-843e-43bd-8fa3-4083d2600131" providerId="ADAL" clId="{27AA08AD-69D8-4532-BA22-86B4347314A6}" dt="2020-11-02T15:49:48.734" v="7882"/>
          <ac:spMkLst>
            <pc:docMk/>
            <pc:sldMk cId="3211137429" sldId="291"/>
            <ac:spMk id="22" creationId="{5EE84C08-B5C6-4469-864D-A5B903150DD2}"/>
          </ac:spMkLst>
        </pc:spChg>
        <pc:spChg chg="add">
          <ac:chgData name="LOH Xiao Binn" userId="7b8234c9-843e-43bd-8fa3-4083d2600131" providerId="ADAL" clId="{27AA08AD-69D8-4532-BA22-86B4347314A6}" dt="2020-11-02T15:49:48.734" v="7882"/>
          <ac:spMkLst>
            <pc:docMk/>
            <pc:sldMk cId="3211137429" sldId="291"/>
            <ac:spMk id="23" creationId="{871679BD-DD8D-45F3-8EE1-4370643BF6AE}"/>
          </ac:spMkLst>
        </pc:spChg>
        <pc:spChg chg="add">
          <ac:chgData name="LOH Xiao Binn" userId="7b8234c9-843e-43bd-8fa3-4083d2600131" providerId="ADAL" clId="{27AA08AD-69D8-4532-BA22-86B4347314A6}" dt="2020-11-02T15:49:48.734" v="7882"/>
          <ac:spMkLst>
            <pc:docMk/>
            <pc:sldMk cId="3211137429" sldId="291"/>
            <ac:spMk id="25" creationId="{0BCEF65B-915F-4D45-BD2A-AECE0B3A2CCE}"/>
          </ac:spMkLst>
        </pc:spChg>
        <pc:spChg chg="add mod">
          <ac:chgData name="LOH Xiao Binn" userId="7b8234c9-843e-43bd-8fa3-4083d2600131" providerId="ADAL" clId="{27AA08AD-69D8-4532-BA22-86B4347314A6}" dt="2020-11-02T15:49:59.115" v="7883" actId="207"/>
          <ac:spMkLst>
            <pc:docMk/>
            <pc:sldMk cId="3211137429" sldId="291"/>
            <ac:spMk id="26" creationId="{5E7B4D6E-970D-4FBD-9A64-EBD064A69075}"/>
          </ac:spMkLst>
        </pc:spChg>
        <pc:spChg chg="add mod">
          <ac:chgData name="LOH Xiao Binn" userId="7b8234c9-843e-43bd-8fa3-4083d2600131" providerId="ADAL" clId="{27AA08AD-69D8-4532-BA22-86B4347314A6}" dt="2020-11-02T15:50:05.642" v="7884" actId="207"/>
          <ac:spMkLst>
            <pc:docMk/>
            <pc:sldMk cId="3211137429" sldId="291"/>
            <ac:spMk id="27" creationId="{97C63160-CCCA-47A3-80C0-203520DDB66B}"/>
          </ac:spMkLst>
        </pc:spChg>
        <pc:spChg chg="add">
          <ac:chgData name="LOH Xiao Binn" userId="7b8234c9-843e-43bd-8fa3-4083d2600131" providerId="ADAL" clId="{27AA08AD-69D8-4532-BA22-86B4347314A6}" dt="2020-11-02T15:49:48.734" v="7882"/>
          <ac:spMkLst>
            <pc:docMk/>
            <pc:sldMk cId="3211137429" sldId="291"/>
            <ac:spMk id="28" creationId="{2B4907A0-CC0B-4BB0-A204-FFD2AD2220F9}"/>
          </ac:spMkLst>
        </pc:spChg>
      </pc:sldChg>
      <pc:sldChg chg="add del">
        <pc:chgData name="LOH Xiao Binn" userId="7b8234c9-843e-43bd-8fa3-4083d2600131" providerId="ADAL" clId="{27AA08AD-69D8-4532-BA22-86B4347314A6}" dt="2020-11-02T09:46:55.777" v="7723" actId="2696"/>
        <pc:sldMkLst>
          <pc:docMk/>
          <pc:sldMk cId="3385165703" sldId="293"/>
        </pc:sldMkLst>
      </pc:sldChg>
      <pc:sldChg chg="addSp modSp">
        <pc:chgData name="LOH Xiao Binn" userId="7b8234c9-843e-43bd-8fa3-4083d2600131" providerId="ADAL" clId="{27AA08AD-69D8-4532-BA22-86B4347314A6}" dt="2020-11-02T18:11:44.726" v="10322" actId="313"/>
        <pc:sldMkLst>
          <pc:docMk/>
          <pc:sldMk cId="4099069087" sldId="295"/>
        </pc:sldMkLst>
        <pc:spChg chg="mod">
          <ac:chgData name="LOH Xiao Binn" userId="7b8234c9-843e-43bd-8fa3-4083d2600131" providerId="ADAL" clId="{27AA08AD-69D8-4532-BA22-86B4347314A6}" dt="2020-11-02T18:11:44.726" v="10322" actId="313"/>
          <ac:spMkLst>
            <pc:docMk/>
            <pc:sldMk cId="4099069087" sldId="295"/>
            <ac:spMk id="2" creationId="{23563691-F973-4709-8FB2-DFAC47BDF6C7}"/>
          </ac:spMkLst>
        </pc:spChg>
        <pc:spChg chg="add">
          <ac:chgData name="LOH Xiao Binn" userId="7b8234c9-843e-43bd-8fa3-4083d2600131" providerId="ADAL" clId="{27AA08AD-69D8-4532-BA22-86B4347314A6}" dt="2020-11-02T15:49:41.796" v="7880"/>
          <ac:spMkLst>
            <pc:docMk/>
            <pc:sldMk cId="4099069087" sldId="295"/>
            <ac:spMk id="4" creationId="{237FF1DA-EE5B-4BFB-8A24-E5EBCA38D8F7}"/>
          </ac:spMkLst>
        </pc:spChg>
        <pc:spChg chg="add">
          <ac:chgData name="LOH Xiao Binn" userId="7b8234c9-843e-43bd-8fa3-4083d2600131" providerId="ADAL" clId="{27AA08AD-69D8-4532-BA22-86B4347314A6}" dt="2020-11-02T15:49:41.796" v="7880"/>
          <ac:spMkLst>
            <pc:docMk/>
            <pc:sldMk cId="4099069087" sldId="295"/>
            <ac:spMk id="5" creationId="{874AE88B-79AE-4D0E-9BC5-E0B99A69E27B}"/>
          </ac:spMkLst>
        </pc:spChg>
        <pc:spChg chg="add">
          <ac:chgData name="LOH Xiao Binn" userId="7b8234c9-843e-43bd-8fa3-4083d2600131" providerId="ADAL" clId="{27AA08AD-69D8-4532-BA22-86B4347314A6}" dt="2020-11-02T15:49:41.796" v="7880"/>
          <ac:spMkLst>
            <pc:docMk/>
            <pc:sldMk cId="4099069087" sldId="295"/>
            <ac:spMk id="6" creationId="{5CF4DFBB-58DA-4BCA-9D6E-5FCB10C34B89}"/>
          </ac:spMkLst>
        </pc:spChg>
        <pc:spChg chg="add">
          <ac:chgData name="LOH Xiao Binn" userId="7b8234c9-843e-43bd-8fa3-4083d2600131" providerId="ADAL" clId="{27AA08AD-69D8-4532-BA22-86B4347314A6}" dt="2020-11-02T15:49:41.796" v="7880"/>
          <ac:spMkLst>
            <pc:docMk/>
            <pc:sldMk cId="4099069087" sldId="295"/>
            <ac:spMk id="7" creationId="{1278232A-7FCE-4E4D-975B-C059C3CF34FB}"/>
          </ac:spMkLst>
        </pc:spChg>
        <pc:spChg chg="add">
          <ac:chgData name="LOH Xiao Binn" userId="7b8234c9-843e-43bd-8fa3-4083d2600131" providerId="ADAL" clId="{27AA08AD-69D8-4532-BA22-86B4347314A6}" dt="2020-11-02T15:49:41.796" v="7880"/>
          <ac:spMkLst>
            <pc:docMk/>
            <pc:sldMk cId="4099069087" sldId="295"/>
            <ac:spMk id="8" creationId="{7BAA31AB-CB0D-4D61-89C6-F2C04F3ED882}"/>
          </ac:spMkLst>
        </pc:spChg>
        <pc:spChg chg="add">
          <ac:chgData name="LOH Xiao Binn" userId="7b8234c9-843e-43bd-8fa3-4083d2600131" providerId="ADAL" clId="{27AA08AD-69D8-4532-BA22-86B4347314A6}" dt="2020-11-02T15:49:41.796" v="7880"/>
          <ac:spMkLst>
            <pc:docMk/>
            <pc:sldMk cId="4099069087" sldId="295"/>
            <ac:spMk id="9" creationId="{CA5E1288-AE80-4DC2-82E0-3CA0B10B76C3}"/>
          </ac:spMkLst>
        </pc:spChg>
        <pc:spChg chg="add">
          <ac:chgData name="LOH Xiao Binn" userId="7b8234c9-843e-43bd-8fa3-4083d2600131" providerId="ADAL" clId="{27AA08AD-69D8-4532-BA22-86B4347314A6}" dt="2020-11-02T15:49:41.796" v="7880"/>
          <ac:spMkLst>
            <pc:docMk/>
            <pc:sldMk cId="4099069087" sldId="295"/>
            <ac:spMk id="10" creationId="{4D82EFCA-4412-4060-966F-4D0D4F00AD2E}"/>
          </ac:spMkLst>
        </pc:spChg>
        <pc:spChg chg="add">
          <ac:chgData name="LOH Xiao Binn" userId="7b8234c9-843e-43bd-8fa3-4083d2600131" providerId="ADAL" clId="{27AA08AD-69D8-4532-BA22-86B4347314A6}" dt="2020-11-02T15:49:41.796" v="7880"/>
          <ac:spMkLst>
            <pc:docMk/>
            <pc:sldMk cId="4099069087" sldId="295"/>
            <ac:spMk id="11" creationId="{A2EAA536-280B-4553-A0B0-03BBC5461A65}"/>
          </ac:spMkLst>
        </pc:spChg>
      </pc:sldChg>
      <pc:sldChg chg="addSp">
        <pc:chgData name="LOH Xiao Binn" userId="7b8234c9-843e-43bd-8fa3-4083d2600131" providerId="ADAL" clId="{27AA08AD-69D8-4532-BA22-86B4347314A6}" dt="2020-11-02T15:49:43.568" v="7881"/>
        <pc:sldMkLst>
          <pc:docMk/>
          <pc:sldMk cId="2611429253" sldId="296"/>
        </pc:sldMkLst>
        <pc:spChg chg="add">
          <ac:chgData name="LOH Xiao Binn" userId="7b8234c9-843e-43bd-8fa3-4083d2600131" providerId="ADAL" clId="{27AA08AD-69D8-4532-BA22-86B4347314A6}" dt="2020-11-02T15:49:43.568" v="7881"/>
          <ac:spMkLst>
            <pc:docMk/>
            <pc:sldMk cId="2611429253" sldId="296"/>
            <ac:spMk id="6" creationId="{0C5DD441-D61F-4D64-B074-B697347717EB}"/>
          </ac:spMkLst>
        </pc:spChg>
        <pc:spChg chg="add">
          <ac:chgData name="LOH Xiao Binn" userId="7b8234c9-843e-43bd-8fa3-4083d2600131" providerId="ADAL" clId="{27AA08AD-69D8-4532-BA22-86B4347314A6}" dt="2020-11-02T15:49:43.568" v="7881"/>
          <ac:spMkLst>
            <pc:docMk/>
            <pc:sldMk cId="2611429253" sldId="296"/>
            <ac:spMk id="7" creationId="{D9F83BE5-FCD7-4450-8BFB-101D03D2DF9F}"/>
          </ac:spMkLst>
        </pc:spChg>
        <pc:spChg chg="add">
          <ac:chgData name="LOH Xiao Binn" userId="7b8234c9-843e-43bd-8fa3-4083d2600131" providerId="ADAL" clId="{27AA08AD-69D8-4532-BA22-86B4347314A6}" dt="2020-11-02T15:49:43.568" v="7881"/>
          <ac:spMkLst>
            <pc:docMk/>
            <pc:sldMk cId="2611429253" sldId="296"/>
            <ac:spMk id="8" creationId="{ADBA9F02-FAD1-42DD-A3E1-42C148D3C636}"/>
          </ac:spMkLst>
        </pc:spChg>
        <pc:spChg chg="add">
          <ac:chgData name="LOH Xiao Binn" userId="7b8234c9-843e-43bd-8fa3-4083d2600131" providerId="ADAL" clId="{27AA08AD-69D8-4532-BA22-86B4347314A6}" dt="2020-11-02T15:49:43.568" v="7881"/>
          <ac:spMkLst>
            <pc:docMk/>
            <pc:sldMk cId="2611429253" sldId="296"/>
            <ac:spMk id="9" creationId="{9E68875A-B1E2-4AD6-A38E-FECA368B9A57}"/>
          </ac:spMkLst>
        </pc:spChg>
        <pc:spChg chg="add">
          <ac:chgData name="LOH Xiao Binn" userId="7b8234c9-843e-43bd-8fa3-4083d2600131" providerId="ADAL" clId="{27AA08AD-69D8-4532-BA22-86B4347314A6}" dt="2020-11-02T15:49:43.568" v="7881"/>
          <ac:spMkLst>
            <pc:docMk/>
            <pc:sldMk cId="2611429253" sldId="296"/>
            <ac:spMk id="10" creationId="{CB7983FC-A9F9-4F07-ADA1-EEE38D7A590B}"/>
          </ac:spMkLst>
        </pc:spChg>
        <pc:spChg chg="add">
          <ac:chgData name="LOH Xiao Binn" userId="7b8234c9-843e-43bd-8fa3-4083d2600131" providerId="ADAL" clId="{27AA08AD-69D8-4532-BA22-86B4347314A6}" dt="2020-11-02T15:49:43.568" v="7881"/>
          <ac:spMkLst>
            <pc:docMk/>
            <pc:sldMk cId="2611429253" sldId="296"/>
            <ac:spMk id="11" creationId="{392855DC-FB3F-4813-9E94-D600BBB2FAA1}"/>
          </ac:spMkLst>
        </pc:spChg>
        <pc:spChg chg="add">
          <ac:chgData name="LOH Xiao Binn" userId="7b8234c9-843e-43bd-8fa3-4083d2600131" providerId="ADAL" clId="{27AA08AD-69D8-4532-BA22-86B4347314A6}" dt="2020-11-02T15:49:43.568" v="7881"/>
          <ac:spMkLst>
            <pc:docMk/>
            <pc:sldMk cId="2611429253" sldId="296"/>
            <ac:spMk id="12" creationId="{0BA74C5F-252C-4677-8916-120AE688309E}"/>
          </ac:spMkLst>
        </pc:spChg>
        <pc:spChg chg="add">
          <ac:chgData name="LOH Xiao Binn" userId="7b8234c9-843e-43bd-8fa3-4083d2600131" providerId="ADAL" clId="{27AA08AD-69D8-4532-BA22-86B4347314A6}" dt="2020-11-02T15:49:43.568" v="7881"/>
          <ac:spMkLst>
            <pc:docMk/>
            <pc:sldMk cId="2611429253" sldId="296"/>
            <ac:spMk id="13" creationId="{9869F734-3F96-439A-88C6-9B14E17595F4}"/>
          </ac:spMkLst>
        </pc:spChg>
      </pc:sldChg>
      <pc:sldChg chg="addSp">
        <pc:chgData name="LOH Xiao Binn" userId="7b8234c9-843e-43bd-8fa3-4083d2600131" providerId="ADAL" clId="{27AA08AD-69D8-4532-BA22-86B4347314A6}" dt="2020-11-02T18:09:45.985" v="10298"/>
        <pc:sldMkLst>
          <pc:docMk/>
          <pc:sldMk cId="952503360" sldId="298"/>
        </pc:sldMkLst>
        <pc:spChg chg="add">
          <ac:chgData name="LOH Xiao Binn" userId="7b8234c9-843e-43bd-8fa3-4083d2600131" providerId="ADAL" clId="{27AA08AD-69D8-4532-BA22-86B4347314A6}" dt="2020-11-02T18:09:45.985" v="10298"/>
          <ac:spMkLst>
            <pc:docMk/>
            <pc:sldMk cId="952503360" sldId="298"/>
            <ac:spMk id="7" creationId="{121A258B-6ADC-40C1-8926-FF5A379C6AA2}"/>
          </ac:spMkLst>
        </pc:spChg>
        <pc:spChg chg="add">
          <ac:chgData name="LOH Xiao Binn" userId="7b8234c9-843e-43bd-8fa3-4083d2600131" providerId="ADAL" clId="{27AA08AD-69D8-4532-BA22-86B4347314A6}" dt="2020-11-02T18:09:45.985" v="10298"/>
          <ac:spMkLst>
            <pc:docMk/>
            <pc:sldMk cId="952503360" sldId="298"/>
            <ac:spMk id="9" creationId="{A5002581-6A09-42FB-B509-641EB3429AAF}"/>
          </ac:spMkLst>
        </pc:spChg>
        <pc:spChg chg="add">
          <ac:chgData name="LOH Xiao Binn" userId="7b8234c9-843e-43bd-8fa3-4083d2600131" providerId="ADAL" clId="{27AA08AD-69D8-4532-BA22-86B4347314A6}" dt="2020-11-02T18:09:45.985" v="10298"/>
          <ac:spMkLst>
            <pc:docMk/>
            <pc:sldMk cId="952503360" sldId="298"/>
            <ac:spMk id="11" creationId="{F720560A-2F5F-4CB4-97DD-5B7F623E1D02}"/>
          </ac:spMkLst>
        </pc:spChg>
        <pc:spChg chg="add">
          <ac:chgData name="LOH Xiao Binn" userId="7b8234c9-843e-43bd-8fa3-4083d2600131" providerId="ADAL" clId="{27AA08AD-69D8-4532-BA22-86B4347314A6}" dt="2020-11-02T18:09:45.985" v="10298"/>
          <ac:spMkLst>
            <pc:docMk/>
            <pc:sldMk cId="952503360" sldId="298"/>
            <ac:spMk id="12" creationId="{48C62D19-49FA-4E90-9AEF-6A43FB16E5F0}"/>
          </ac:spMkLst>
        </pc:spChg>
        <pc:spChg chg="add">
          <ac:chgData name="LOH Xiao Binn" userId="7b8234c9-843e-43bd-8fa3-4083d2600131" providerId="ADAL" clId="{27AA08AD-69D8-4532-BA22-86B4347314A6}" dt="2020-11-02T18:09:45.985" v="10298"/>
          <ac:spMkLst>
            <pc:docMk/>
            <pc:sldMk cId="952503360" sldId="298"/>
            <ac:spMk id="13" creationId="{AA15BFA5-40BC-47F4-926B-1604A797D2A6}"/>
          </ac:spMkLst>
        </pc:spChg>
        <pc:spChg chg="add">
          <ac:chgData name="LOH Xiao Binn" userId="7b8234c9-843e-43bd-8fa3-4083d2600131" providerId="ADAL" clId="{27AA08AD-69D8-4532-BA22-86B4347314A6}" dt="2020-11-02T18:09:45.985" v="10298"/>
          <ac:spMkLst>
            <pc:docMk/>
            <pc:sldMk cId="952503360" sldId="298"/>
            <ac:spMk id="14" creationId="{96AA5A44-D9B0-4147-8CA3-AF630F95FC8C}"/>
          </ac:spMkLst>
        </pc:spChg>
        <pc:spChg chg="add">
          <ac:chgData name="LOH Xiao Binn" userId="7b8234c9-843e-43bd-8fa3-4083d2600131" providerId="ADAL" clId="{27AA08AD-69D8-4532-BA22-86B4347314A6}" dt="2020-11-02T18:09:45.985" v="10298"/>
          <ac:spMkLst>
            <pc:docMk/>
            <pc:sldMk cId="952503360" sldId="298"/>
            <ac:spMk id="15" creationId="{80552C90-F4FC-4EF1-BA66-D0803D0766B4}"/>
          </ac:spMkLst>
        </pc:spChg>
        <pc:spChg chg="add">
          <ac:chgData name="LOH Xiao Binn" userId="7b8234c9-843e-43bd-8fa3-4083d2600131" providerId="ADAL" clId="{27AA08AD-69D8-4532-BA22-86B4347314A6}" dt="2020-11-02T18:09:45.985" v="10298"/>
          <ac:spMkLst>
            <pc:docMk/>
            <pc:sldMk cId="952503360" sldId="298"/>
            <ac:spMk id="16" creationId="{A5E6E91A-EEB8-4FF2-912E-60008126545D}"/>
          </ac:spMkLst>
        </pc:spChg>
      </pc:sldChg>
      <pc:sldChg chg="addSp">
        <pc:chgData name="LOH Xiao Binn" userId="7b8234c9-843e-43bd-8fa3-4083d2600131" providerId="ADAL" clId="{27AA08AD-69D8-4532-BA22-86B4347314A6}" dt="2020-11-02T17:13:31.546" v="9155"/>
        <pc:sldMkLst>
          <pc:docMk/>
          <pc:sldMk cId="2759689619" sldId="299"/>
        </pc:sldMkLst>
        <pc:spChg chg="add">
          <ac:chgData name="LOH Xiao Binn" userId="7b8234c9-843e-43bd-8fa3-4083d2600131" providerId="ADAL" clId="{27AA08AD-69D8-4532-BA22-86B4347314A6}" dt="2020-11-02T17:13:31.546" v="9155"/>
          <ac:spMkLst>
            <pc:docMk/>
            <pc:sldMk cId="2759689619" sldId="299"/>
            <ac:spMk id="3" creationId="{CB8ECEFE-8FC6-45BC-B721-B484F71A3421}"/>
          </ac:spMkLst>
        </pc:spChg>
        <pc:spChg chg="add">
          <ac:chgData name="LOH Xiao Binn" userId="7b8234c9-843e-43bd-8fa3-4083d2600131" providerId="ADAL" clId="{27AA08AD-69D8-4532-BA22-86B4347314A6}" dt="2020-11-02T17:13:31.546" v="9155"/>
          <ac:spMkLst>
            <pc:docMk/>
            <pc:sldMk cId="2759689619" sldId="299"/>
            <ac:spMk id="4" creationId="{B22BC50B-EA37-422A-BA92-E81A4BBEEC3E}"/>
          </ac:spMkLst>
        </pc:spChg>
        <pc:spChg chg="add">
          <ac:chgData name="LOH Xiao Binn" userId="7b8234c9-843e-43bd-8fa3-4083d2600131" providerId="ADAL" clId="{27AA08AD-69D8-4532-BA22-86B4347314A6}" dt="2020-11-02T17:13:31.546" v="9155"/>
          <ac:spMkLst>
            <pc:docMk/>
            <pc:sldMk cId="2759689619" sldId="299"/>
            <ac:spMk id="5" creationId="{8DBD1C35-8B8B-4060-957E-09F3C0B23134}"/>
          </ac:spMkLst>
        </pc:spChg>
        <pc:spChg chg="add">
          <ac:chgData name="LOH Xiao Binn" userId="7b8234c9-843e-43bd-8fa3-4083d2600131" providerId="ADAL" clId="{27AA08AD-69D8-4532-BA22-86B4347314A6}" dt="2020-11-02T17:13:31.546" v="9155"/>
          <ac:spMkLst>
            <pc:docMk/>
            <pc:sldMk cId="2759689619" sldId="299"/>
            <ac:spMk id="6" creationId="{3CF77AE6-A940-4A2B-BFF9-F16F2420B969}"/>
          </ac:spMkLst>
        </pc:spChg>
        <pc:spChg chg="add">
          <ac:chgData name="LOH Xiao Binn" userId="7b8234c9-843e-43bd-8fa3-4083d2600131" providerId="ADAL" clId="{27AA08AD-69D8-4532-BA22-86B4347314A6}" dt="2020-11-02T17:13:31.546" v="9155"/>
          <ac:spMkLst>
            <pc:docMk/>
            <pc:sldMk cId="2759689619" sldId="299"/>
            <ac:spMk id="7" creationId="{5158F864-A365-4E9A-8F97-D2AC3A61B37B}"/>
          </ac:spMkLst>
        </pc:spChg>
        <pc:spChg chg="add">
          <ac:chgData name="LOH Xiao Binn" userId="7b8234c9-843e-43bd-8fa3-4083d2600131" providerId="ADAL" clId="{27AA08AD-69D8-4532-BA22-86B4347314A6}" dt="2020-11-02T17:13:31.546" v="9155"/>
          <ac:spMkLst>
            <pc:docMk/>
            <pc:sldMk cId="2759689619" sldId="299"/>
            <ac:spMk id="8" creationId="{00FD64B3-EAD6-46E1-B3DD-37078ED444AA}"/>
          </ac:spMkLst>
        </pc:spChg>
        <pc:spChg chg="add">
          <ac:chgData name="LOH Xiao Binn" userId="7b8234c9-843e-43bd-8fa3-4083d2600131" providerId="ADAL" clId="{27AA08AD-69D8-4532-BA22-86B4347314A6}" dt="2020-11-02T17:13:31.546" v="9155"/>
          <ac:spMkLst>
            <pc:docMk/>
            <pc:sldMk cId="2759689619" sldId="299"/>
            <ac:spMk id="9" creationId="{E22E5FB7-687A-439E-BCB0-172FA32B3BCF}"/>
          </ac:spMkLst>
        </pc:spChg>
        <pc:spChg chg="add">
          <ac:chgData name="LOH Xiao Binn" userId="7b8234c9-843e-43bd-8fa3-4083d2600131" providerId="ADAL" clId="{27AA08AD-69D8-4532-BA22-86B4347314A6}" dt="2020-11-02T17:13:31.546" v="9155"/>
          <ac:spMkLst>
            <pc:docMk/>
            <pc:sldMk cId="2759689619" sldId="299"/>
            <ac:spMk id="10" creationId="{74D6F3B9-75BE-4A87-B3DE-6D7A94665DD3}"/>
          </ac:spMkLst>
        </pc:spChg>
      </pc:sldChg>
      <pc:sldChg chg="addSp delSp modSp">
        <pc:chgData name="LOH Xiao Binn" userId="7b8234c9-843e-43bd-8fa3-4083d2600131" providerId="ADAL" clId="{27AA08AD-69D8-4532-BA22-86B4347314A6}" dt="2020-11-02T18:09:24.941" v="10297" actId="1076"/>
        <pc:sldMkLst>
          <pc:docMk/>
          <pc:sldMk cId="3758677385" sldId="300"/>
        </pc:sldMkLst>
        <pc:spChg chg="del">
          <ac:chgData name="LOH Xiao Binn" userId="7b8234c9-843e-43bd-8fa3-4083d2600131" providerId="ADAL" clId="{27AA08AD-69D8-4532-BA22-86B4347314A6}" dt="2020-11-02T18:09:20.521" v="10294" actId="478"/>
          <ac:spMkLst>
            <pc:docMk/>
            <pc:sldMk cId="3758677385" sldId="300"/>
            <ac:spMk id="2" creationId="{504318E2-6A2A-4FF2-A729-3751498FD816}"/>
          </ac:spMkLst>
        </pc:spChg>
        <pc:spChg chg="add">
          <ac:chgData name="LOH Xiao Binn" userId="7b8234c9-843e-43bd-8fa3-4083d2600131" providerId="ADAL" clId="{27AA08AD-69D8-4532-BA22-86B4347314A6}" dt="2020-11-02T18:09:12.150" v="10292"/>
          <ac:spMkLst>
            <pc:docMk/>
            <pc:sldMk cId="3758677385" sldId="300"/>
            <ac:spMk id="8" creationId="{E13168F8-8E85-4089-AA98-9C03AF84AF41}"/>
          </ac:spMkLst>
        </pc:spChg>
        <pc:spChg chg="add">
          <ac:chgData name="LOH Xiao Binn" userId="7b8234c9-843e-43bd-8fa3-4083d2600131" providerId="ADAL" clId="{27AA08AD-69D8-4532-BA22-86B4347314A6}" dt="2020-11-02T18:09:12.150" v="10292"/>
          <ac:spMkLst>
            <pc:docMk/>
            <pc:sldMk cId="3758677385" sldId="300"/>
            <ac:spMk id="9" creationId="{419CC051-6263-4458-A5A1-1BB10A5C6159}"/>
          </ac:spMkLst>
        </pc:spChg>
        <pc:spChg chg="add">
          <ac:chgData name="LOH Xiao Binn" userId="7b8234c9-843e-43bd-8fa3-4083d2600131" providerId="ADAL" clId="{27AA08AD-69D8-4532-BA22-86B4347314A6}" dt="2020-11-02T18:09:12.150" v="10292"/>
          <ac:spMkLst>
            <pc:docMk/>
            <pc:sldMk cId="3758677385" sldId="300"/>
            <ac:spMk id="10" creationId="{01A25311-638B-45BE-ABFF-3DDE740AC660}"/>
          </ac:spMkLst>
        </pc:spChg>
        <pc:spChg chg="add">
          <ac:chgData name="LOH Xiao Binn" userId="7b8234c9-843e-43bd-8fa3-4083d2600131" providerId="ADAL" clId="{27AA08AD-69D8-4532-BA22-86B4347314A6}" dt="2020-11-02T18:09:12.150" v="10292"/>
          <ac:spMkLst>
            <pc:docMk/>
            <pc:sldMk cId="3758677385" sldId="300"/>
            <ac:spMk id="11" creationId="{EA704835-C562-4F44-9D6D-AFAF4AF92F1B}"/>
          </ac:spMkLst>
        </pc:spChg>
        <pc:spChg chg="add">
          <ac:chgData name="LOH Xiao Binn" userId="7b8234c9-843e-43bd-8fa3-4083d2600131" providerId="ADAL" clId="{27AA08AD-69D8-4532-BA22-86B4347314A6}" dt="2020-11-02T18:09:12.150" v="10292"/>
          <ac:spMkLst>
            <pc:docMk/>
            <pc:sldMk cId="3758677385" sldId="300"/>
            <ac:spMk id="12" creationId="{84868FB8-78CA-4E12-8B8D-24C556221A99}"/>
          </ac:spMkLst>
        </pc:spChg>
        <pc:spChg chg="add">
          <ac:chgData name="LOH Xiao Binn" userId="7b8234c9-843e-43bd-8fa3-4083d2600131" providerId="ADAL" clId="{27AA08AD-69D8-4532-BA22-86B4347314A6}" dt="2020-11-02T18:09:12.150" v="10292"/>
          <ac:spMkLst>
            <pc:docMk/>
            <pc:sldMk cId="3758677385" sldId="300"/>
            <ac:spMk id="13" creationId="{CEC88F7B-1EFA-415E-AACE-DE72A49295A0}"/>
          </ac:spMkLst>
        </pc:spChg>
        <pc:spChg chg="add">
          <ac:chgData name="LOH Xiao Binn" userId="7b8234c9-843e-43bd-8fa3-4083d2600131" providerId="ADAL" clId="{27AA08AD-69D8-4532-BA22-86B4347314A6}" dt="2020-11-02T18:09:12.150" v="10292"/>
          <ac:spMkLst>
            <pc:docMk/>
            <pc:sldMk cId="3758677385" sldId="300"/>
            <ac:spMk id="14" creationId="{A31B044C-36FE-4E3A-8366-224A402C1F13}"/>
          </ac:spMkLst>
        </pc:spChg>
        <pc:spChg chg="add">
          <ac:chgData name="LOH Xiao Binn" userId="7b8234c9-843e-43bd-8fa3-4083d2600131" providerId="ADAL" clId="{27AA08AD-69D8-4532-BA22-86B4347314A6}" dt="2020-11-02T18:09:12.150" v="10292"/>
          <ac:spMkLst>
            <pc:docMk/>
            <pc:sldMk cId="3758677385" sldId="300"/>
            <ac:spMk id="15" creationId="{1972069F-CD7C-49E1-852C-D1EA61D4FAB4}"/>
          </ac:spMkLst>
        </pc:spChg>
        <pc:picChg chg="mod">
          <ac:chgData name="LOH Xiao Binn" userId="7b8234c9-843e-43bd-8fa3-4083d2600131" providerId="ADAL" clId="{27AA08AD-69D8-4532-BA22-86B4347314A6}" dt="2020-11-02T18:09:17.840" v="10293" actId="14100"/>
          <ac:picMkLst>
            <pc:docMk/>
            <pc:sldMk cId="3758677385" sldId="300"/>
            <ac:picMk id="4" creationId="{ABB996C3-6212-4936-AC67-42498D1B4097}"/>
          </ac:picMkLst>
        </pc:picChg>
        <pc:picChg chg="mod">
          <ac:chgData name="LOH Xiao Binn" userId="7b8234c9-843e-43bd-8fa3-4083d2600131" providerId="ADAL" clId="{27AA08AD-69D8-4532-BA22-86B4347314A6}" dt="2020-11-02T18:09:24.941" v="10297" actId="1076"/>
          <ac:picMkLst>
            <pc:docMk/>
            <pc:sldMk cId="3758677385" sldId="300"/>
            <ac:picMk id="6" creationId="{0FA55573-A600-4B54-B043-C949B43CFB1F}"/>
          </ac:picMkLst>
        </pc:picChg>
      </pc:sldChg>
      <pc:sldChg chg="addSp delSp modSp modNotesTx">
        <pc:chgData name="LOH Xiao Binn" userId="7b8234c9-843e-43bd-8fa3-4083d2600131" providerId="ADAL" clId="{27AA08AD-69D8-4532-BA22-86B4347314A6}" dt="2020-11-08T07:46:14.068" v="12075" actId="20577"/>
        <pc:sldMkLst>
          <pc:docMk/>
          <pc:sldMk cId="3296790266" sldId="301"/>
        </pc:sldMkLst>
        <pc:spChg chg="mod">
          <ac:chgData name="LOH Xiao Binn" userId="7b8234c9-843e-43bd-8fa3-4083d2600131" providerId="ADAL" clId="{27AA08AD-69D8-4532-BA22-86B4347314A6}" dt="2020-11-02T16:01:48.276" v="8138" actId="14100"/>
          <ac:spMkLst>
            <pc:docMk/>
            <pc:sldMk cId="3296790266" sldId="301"/>
            <ac:spMk id="2" creationId="{97E60F99-439C-41C8-A8A5-3709DCE3620B}"/>
          </ac:spMkLst>
        </pc:spChg>
        <pc:spChg chg="add mod">
          <ac:chgData name="LOH Xiao Binn" userId="7b8234c9-843e-43bd-8fa3-4083d2600131" providerId="ADAL" clId="{27AA08AD-69D8-4532-BA22-86B4347314A6}" dt="2020-11-02T16:34:14.519" v="8984" actId="1076"/>
          <ac:spMkLst>
            <pc:docMk/>
            <pc:sldMk cId="3296790266" sldId="301"/>
            <ac:spMk id="3" creationId="{DC7D4A3C-CD6D-4789-B292-A5702E415015}"/>
          </ac:spMkLst>
        </pc:spChg>
        <pc:spChg chg="mod">
          <ac:chgData name="LOH Xiao Binn" userId="7b8234c9-843e-43bd-8fa3-4083d2600131" providerId="ADAL" clId="{27AA08AD-69D8-4532-BA22-86B4347314A6}" dt="2020-11-02T16:02:23.956" v="8149" actId="1076"/>
          <ac:spMkLst>
            <pc:docMk/>
            <pc:sldMk cId="3296790266" sldId="301"/>
            <ac:spMk id="6" creationId="{C26ED92C-4299-418E-86EA-39B8A06A7D18}"/>
          </ac:spMkLst>
        </pc:spChg>
        <pc:spChg chg="mod">
          <ac:chgData name="LOH Xiao Binn" userId="7b8234c9-843e-43bd-8fa3-4083d2600131" providerId="ADAL" clId="{27AA08AD-69D8-4532-BA22-86B4347314A6}" dt="2020-11-02T16:02:00.625" v="8142" actId="1076"/>
          <ac:spMkLst>
            <pc:docMk/>
            <pc:sldMk cId="3296790266" sldId="301"/>
            <ac:spMk id="7" creationId="{F5F99C2D-0F56-45FC-9E9A-EB01B8674864}"/>
          </ac:spMkLst>
        </pc:spChg>
        <pc:spChg chg="add mod">
          <ac:chgData name="LOH Xiao Binn" userId="7b8234c9-843e-43bd-8fa3-4083d2600131" providerId="ADAL" clId="{27AA08AD-69D8-4532-BA22-86B4347314A6}" dt="2020-11-02T16:35:48.140" v="9010" actId="20577"/>
          <ac:spMkLst>
            <pc:docMk/>
            <pc:sldMk cId="3296790266" sldId="301"/>
            <ac:spMk id="8" creationId="{2B7B0737-7CF9-4445-996B-67570CE0042E}"/>
          </ac:spMkLst>
        </pc:spChg>
        <pc:spChg chg="add">
          <ac:chgData name="LOH Xiao Binn" userId="7b8234c9-843e-43bd-8fa3-4083d2600131" providerId="ADAL" clId="{27AA08AD-69D8-4532-BA22-86B4347314A6}" dt="2020-11-02T16:03:39.026" v="8159"/>
          <ac:spMkLst>
            <pc:docMk/>
            <pc:sldMk cId="3296790266" sldId="301"/>
            <ac:spMk id="9" creationId="{72E60CC7-EDD8-4050-BD88-8DDA4F02096B}"/>
          </ac:spMkLst>
        </pc:spChg>
        <pc:spChg chg="add">
          <ac:chgData name="LOH Xiao Binn" userId="7b8234c9-843e-43bd-8fa3-4083d2600131" providerId="ADAL" clId="{27AA08AD-69D8-4532-BA22-86B4347314A6}" dt="2020-11-02T16:03:39.026" v="8159"/>
          <ac:spMkLst>
            <pc:docMk/>
            <pc:sldMk cId="3296790266" sldId="301"/>
            <ac:spMk id="10" creationId="{4B4C84B5-7108-4411-BE45-F8485215E666}"/>
          </ac:spMkLst>
        </pc:spChg>
        <pc:spChg chg="add">
          <ac:chgData name="LOH Xiao Binn" userId="7b8234c9-843e-43bd-8fa3-4083d2600131" providerId="ADAL" clId="{27AA08AD-69D8-4532-BA22-86B4347314A6}" dt="2020-11-02T16:03:39.026" v="8159"/>
          <ac:spMkLst>
            <pc:docMk/>
            <pc:sldMk cId="3296790266" sldId="301"/>
            <ac:spMk id="12" creationId="{C114B16F-F83C-44E6-A32D-689407251C04}"/>
          </ac:spMkLst>
        </pc:spChg>
        <pc:spChg chg="add">
          <ac:chgData name="LOH Xiao Binn" userId="7b8234c9-843e-43bd-8fa3-4083d2600131" providerId="ADAL" clId="{27AA08AD-69D8-4532-BA22-86B4347314A6}" dt="2020-11-02T16:03:39.026" v="8159"/>
          <ac:spMkLst>
            <pc:docMk/>
            <pc:sldMk cId="3296790266" sldId="301"/>
            <ac:spMk id="13" creationId="{42EC0F36-13F7-46CA-B81F-64E22D031099}"/>
          </ac:spMkLst>
        </pc:spChg>
        <pc:spChg chg="add">
          <ac:chgData name="LOH Xiao Binn" userId="7b8234c9-843e-43bd-8fa3-4083d2600131" providerId="ADAL" clId="{27AA08AD-69D8-4532-BA22-86B4347314A6}" dt="2020-11-02T16:03:39.026" v="8159"/>
          <ac:spMkLst>
            <pc:docMk/>
            <pc:sldMk cId="3296790266" sldId="301"/>
            <ac:spMk id="14" creationId="{C1226A3D-BE79-4AC4-94A1-5B1DC0B72674}"/>
          </ac:spMkLst>
        </pc:spChg>
        <pc:spChg chg="add">
          <ac:chgData name="LOH Xiao Binn" userId="7b8234c9-843e-43bd-8fa3-4083d2600131" providerId="ADAL" clId="{27AA08AD-69D8-4532-BA22-86B4347314A6}" dt="2020-11-02T16:03:39.026" v="8159"/>
          <ac:spMkLst>
            <pc:docMk/>
            <pc:sldMk cId="3296790266" sldId="301"/>
            <ac:spMk id="15" creationId="{E8A5854D-10AF-4B43-A8CF-E4C2D46BB9FF}"/>
          </ac:spMkLst>
        </pc:spChg>
        <pc:spChg chg="add">
          <ac:chgData name="LOH Xiao Binn" userId="7b8234c9-843e-43bd-8fa3-4083d2600131" providerId="ADAL" clId="{27AA08AD-69D8-4532-BA22-86B4347314A6}" dt="2020-11-02T16:03:39.026" v="8159"/>
          <ac:spMkLst>
            <pc:docMk/>
            <pc:sldMk cId="3296790266" sldId="301"/>
            <ac:spMk id="16" creationId="{4F4A7440-D044-4373-9439-D35C7F2554AE}"/>
          </ac:spMkLst>
        </pc:spChg>
        <pc:spChg chg="add">
          <ac:chgData name="LOH Xiao Binn" userId="7b8234c9-843e-43bd-8fa3-4083d2600131" providerId="ADAL" clId="{27AA08AD-69D8-4532-BA22-86B4347314A6}" dt="2020-11-02T16:03:39.026" v="8159"/>
          <ac:spMkLst>
            <pc:docMk/>
            <pc:sldMk cId="3296790266" sldId="301"/>
            <ac:spMk id="17" creationId="{540DE26D-F99D-438E-81F7-9F4E2E66EE55}"/>
          </ac:spMkLst>
        </pc:spChg>
        <pc:spChg chg="add mod">
          <ac:chgData name="LOH Xiao Binn" userId="7b8234c9-843e-43bd-8fa3-4083d2600131" providerId="ADAL" clId="{27AA08AD-69D8-4532-BA22-86B4347314A6}" dt="2020-11-02T16:04:11.279" v="8161" actId="1076"/>
          <ac:spMkLst>
            <pc:docMk/>
            <pc:sldMk cId="3296790266" sldId="301"/>
            <ac:spMk id="18" creationId="{B21DF4CF-D2D5-4D5B-B53F-81FC45C96D56}"/>
          </ac:spMkLst>
        </pc:spChg>
        <pc:spChg chg="add mod">
          <ac:chgData name="LOH Xiao Binn" userId="7b8234c9-843e-43bd-8fa3-4083d2600131" providerId="ADAL" clId="{27AA08AD-69D8-4532-BA22-86B4347314A6}" dt="2020-11-02T16:35:54.237" v="9012" actId="20577"/>
          <ac:spMkLst>
            <pc:docMk/>
            <pc:sldMk cId="3296790266" sldId="301"/>
            <ac:spMk id="22" creationId="{114B03C6-776E-44F2-B1BF-38AA075A8204}"/>
          </ac:spMkLst>
        </pc:spChg>
        <pc:picChg chg="mod">
          <ac:chgData name="LOH Xiao Binn" userId="7b8234c9-843e-43bd-8fa3-4083d2600131" providerId="ADAL" clId="{27AA08AD-69D8-4532-BA22-86B4347314A6}" dt="2020-11-02T16:02:05.219" v="8143" actId="1076"/>
          <ac:picMkLst>
            <pc:docMk/>
            <pc:sldMk cId="3296790266" sldId="301"/>
            <ac:picMk id="4" creationId="{904CB1FA-4CDD-4BCD-A7ED-AEBC35A7DFB2}"/>
          </ac:picMkLst>
        </pc:picChg>
        <pc:picChg chg="mod">
          <ac:chgData name="LOH Xiao Binn" userId="7b8234c9-843e-43bd-8fa3-4083d2600131" providerId="ADAL" clId="{27AA08AD-69D8-4532-BA22-86B4347314A6}" dt="2020-11-02T16:02:39.555" v="8154" actId="1076"/>
          <ac:picMkLst>
            <pc:docMk/>
            <pc:sldMk cId="3296790266" sldId="301"/>
            <ac:picMk id="5" creationId="{3AD80F65-0E23-4593-B022-D4E32C943A3D}"/>
          </ac:picMkLst>
        </pc:picChg>
        <pc:cxnChg chg="add mod">
          <ac:chgData name="LOH Xiao Binn" userId="7b8234c9-843e-43bd-8fa3-4083d2600131" providerId="ADAL" clId="{27AA08AD-69D8-4532-BA22-86B4347314A6}" dt="2020-11-02T16:34:33.389" v="8992" actId="1076"/>
          <ac:cxnSpMkLst>
            <pc:docMk/>
            <pc:sldMk cId="3296790266" sldId="301"/>
            <ac:cxnSpMk id="20" creationId="{9B2170B7-BC35-4AA0-A4FD-C1A4170E26FE}"/>
          </ac:cxnSpMkLst>
        </pc:cxnChg>
        <pc:cxnChg chg="add del">
          <ac:chgData name="LOH Xiao Binn" userId="7b8234c9-843e-43bd-8fa3-4083d2600131" providerId="ADAL" clId="{27AA08AD-69D8-4532-BA22-86B4347314A6}" dt="2020-11-02T16:34:34.685" v="8993"/>
          <ac:cxnSpMkLst>
            <pc:docMk/>
            <pc:sldMk cId="3296790266" sldId="301"/>
            <ac:cxnSpMk id="24" creationId="{E3797388-33FC-4570-8957-AB71781AC8FF}"/>
          </ac:cxnSpMkLst>
        </pc:cxnChg>
        <pc:cxnChg chg="add del mod">
          <ac:chgData name="LOH Xiao Binn" userId="7b8234c9-843e-43bd-8fa3-4083d2600131" providerId="ADAL" clId="{27AA08AD-69D8-4532-BA22-86B4347314A6}" dt="2020-11-02T16:34:50.184" v="8996" actId="478"/>
          <ac:cxnSpMkLst>
            <pc:docMk/>
            <pc:sldMk cId="3296790266" sldId="301"/>
            <ac:cxnSpMk id="27" creationId="{5DFA14E3-58E4-4CB9-AFC6-2F146E93BF03}"/>
          </ac:cxnSpMkLst>
        </pc:cxnChg>
        <pc:cxnChg chg="add mod">
          <ac:chgData name="LOH Xiao Binn" userId="7b8234c9-843e-43bd-8fa3-4083d2600131" providerId="ADAL" clId="{27AA08AD-69D8-4532-BA22-86B4347314A6}" dt="2020-11-02T16:35:39.387" v="9008" actId="1036"/>
          <ac:cxnSpMkLst>
            <pc:docMk/>
            <pc:sldMk cId="3296790266" sldId="301"/>
            <ac:cxnSpMk id="29" creationId="{92094E6E-FDF3-4106-BA71-885B1D04538A}"/>
          </ac:cxnSpMkLst>
        </pc:cxnChg>
      </pc:sldChg>
      <pc:sldChg chg="addSp delSp modSp add modNotesTx">
        <pc:chgData name="LOH Xiao Binn" userId="7b8234c9-843e-43bd-8fa3-4083d2600131" providerId="ADAL" clId="{27AA08AD-69D8-4532-BA22-86B4347314A6}" dt="2020-11-03T09:20:10.314" v="12066" actId="20577"/>
        <pc:sldMkLst>
          <pc:docMk/>
          <pc:sldMk cId="3611833071" sldId="302"/>
        </pc:sldMkLst>
        <pc:spChg chg="mod">
          <ac:chgData name="LOH Xiao Binn" userId="7b8234c9-843e-43bd-8fa3-4083d2600131" providerId="ADAL" clId="{27AA08AD-69D8-4532-BA22-86B4347314A6}" dt="2020-11-02T16:12:53.472" v="8193" actId="27636"/>
          <ac:spMkLst>
            <pc:docMk/>
            <pc:sldMk cId="3611833071" sldId="302"/>
            <ac:spMk id="2" creationId="{51235D76-44A0-4C88-8677-CBBB14622451}"/>
          </ac:spMkLst>
        </pc:spChg>
        <pc:spChg chg="add del mod">
          <ac:chgData name="LOH Xiao Binn" userId="7b8234c9-843e-43bd-8fa3-4083d2600131" providerId="ADAL" clId="{27AA08AD-69D8-4532-BA22-86B4347314A6}" dt="2020-11-02T16:13:35.739" v="8195" actId="478"/>
          <ac:spMkLst>
            <pc:docMk/>
            <pc:sldMk cId="3611833071" sldId="302"/>
            <ac:spMk id="19" creationId="{1E075683-05DA-421D-B497-1AA61F2D6F63}"/>
          </ac:spMkLst>
        </pc:spChg>
        <pc:spChg chg="add del mod">
          <ac:chgData name="LOH Xiao Binn" userId="7b8234c9-843e-43bd-8fa3-4083d2600131" providerId="ADAL" clId="{27AA08AD-69D8-4532-BA22-86B4347314A6}" dt="2020-11-02T16:14:15.209" v="8199" actId="478"/>
          <ac:spMkLst>
            <pc:docMk/>
            <pc:sldMk cId="3611833071" sldId="302"/>
            <ac:spMk id="21" creationId="{58D30DEB-BE96-4D1C-828A-40B12C89A4EF}"/>
          </ac:spMkLst>
        </pc:spChg>
        <pc:spChg chg="add del">
          <ac:chgData name="LOH Xiao Binn" userId="7b8234c9-843e-43bd-8fa3-4083d2600131" providerId="ADAL" clId="{27AA08AD-69D8-4532-BA22-86B4347314A6}" dt="2020-11-02T16:31:20.785" v="8654"/>
          <ac:spMkLst>
            <pc:docMk/>
            <pc:sldMk cId="3611833071" sldId="302"/>
            <ac:spMk id="27" creationId="{C3688387-FBC6-4B7D-90E5-F0386CD169A9}"/>
          </ac:spMkLst>
        </pc:spChg>
        <pc:spChg chg="add mod">
          <ac:chgData name="LOH Xiao Binn" userId="7b8234c9-843e-43bd-8fa3-4083d2600131" providerId="ADAL" clId="{27AA08AD-69D8-4532-BA22-86B4347314A6}" dt="2020-11-02T16:32:00.184" v="8736" actId="313"/>
          <ac:spMkLst>
            <pc:docMk/>
            <pc:sldMk cId="3611833071" sldId="302"/>
            <ac:spMk id="28" creationId="{3B5E393B-A130-4BB3-92C4-2E911A31B5EB}"/>
          </ac:spMkLst>
        </pc:spChg>
        <pc:spChg chg="add mod">
          <ac:chgData name="LOH Xiao Binn" userId="7b8234c9-843e-43bd-8fa3-4083d2600131" providerId="ADAL" clId="{27AA08AD-69D8-4532-BA22-86B4347314A6}" dt="2020-11-02T16:32:18.749" v="8771" actId="20577"/>
          <ac:spMkLst>
            <pc:docMk/>
            <pc:sldMk cId="3611833071" sldId="302"/>
            <ac:spMk id="29" creationId="{6BA57013-C244-4A0C-96A6-B8B180715ACB}"/>
          </ac:spMkLst>
        </pc:spChg>
        <pc:spChg chg="add mod">
          <ac:chgData name="LOH Xiao Binn" userId="7b8234c9-843e-43bd-8fa3-4083d2600131" providerId="ADAL" clId="{27AA08AD-69D8-4532-BA22-86B4347314A6}" dt="2020-11-02T16:32:52.694" v="8916" actId="20577"/>
          <ac:spMkLst>
            <pc:docMk/>
            <pc:sldMk cId="3611833071" sldId="302"/>
            <ac:spMk id="30" creationId="{00BA1867-A34A-496B-B200-DA3256DC55F1}"/>
          </ac:spMkLst>
        </pc:spChg>
        <pc:spChg chg="add mod">
          <ac:chgData name="LOH Xiao Binn" userId="7b8234c9-843e-43bd-8fa3-4083d2600131" providerId="ADAL" clId="{27AA08AD-69D8-4532-BA22-86B4347314A6}" dt="2020-11-02T16:33:33.150" v="8918"/>
          <ac:spMkLst>
            <pc:docMk/>
            <pc:sldMk cId="3611833071" sldId="302"/>
            <ac:spMk id="31" creationId="{BBFB79DB-B9D9-45DB-BC29-843F774DC3FF}"/>
          </ac:spMkLst>
        </pc:spChg>
        <pc:spChg chg="add mod">
          <ac:chgData name="LOH Xiao Binn" userId="7b8234c9-843e-43bd-8fa3-4083d2600131" providerId="ADAL" clId="{27AA08AD-69D8-4532-BA22-86B4347314A6}" dt="2020-11-02T16:33:51.172" v="8981" actId="5793"/>
          <ac:spMkLst>
            <pc:docMk/>
            <pc:sldMk cId="3611833071" sldId="302"/>
            <ac:spMk id="32" creationId="{B521B1E1-B0AD-40E8-ADBA-4962630367F2}"/>
          </ac:spMkLst>
        </pc:spChg>
        <pc:picChg chg="add del">
          <ac:chgData name="LOH Xiao Binn" userId="7b8234c9-843e-43bd-8fa3-4083d2600131" providerId="ADAL" clId="{27AA08AD-69D8-4532-BA22-86B4347314A6}" dt="2020-11-02T16:13:43.626" v="8196" actId="478"/>
          <ac:picMkLst>
            <pc:docMk/>
            <pc:sldMk cId="3611833071" sldId="302"/>
            <ac:picMk id="12" creationId="{9FE10469-1435-441B-8E14-2C83DD02ABE6}"/>
          </ac:picMkLst>
        </pc:picChg>
        <pc:picChg chg="del">
          <ac:chgData name="LOH Xiao Binn" userId="7b8234c9-843e-43bd-8fa3-4083d2600131" providerId="ADAL" clId="{27AA08AD-69D8-4532-BA22-86B4347314A6}" dt="2020-11-02T16:13:43.626" v="8196" actId="478"/>
          <ac:picMkLst>
            <pc:docMk/>
            <pc:sldMk cId="3611833071" sldId="302"/>
            <ac:picMk id="13" creationId="{98041561-BCCD-40BE-B23C-D731BA80B6EE}"/>
          </ac:picMkLst>
        </pc:picChg>
        <pc:picChg chg="del">
          <ac:chgData name="LOH Xiao Binn" userId="7b8234c9-843e-43bd-8fa3-4083d2600131" providerId="ADAL" clId="{27AA08AD-69D8-4532-BA22-86B4347314A6}" dt="2020-11-02T16:13:43.626" v="8196" actId="478"/>
          <ac:picMkLst>
            <pc:docMk/>
            <pc:sldMk cId="3611833071" sldId="302"/>
            <ac:picMk id="15" creationId="{D5D6B4C8-EF37-4F3B-A401-BB0DE91DBCCC}"/>
          </ac:picMkLst>
        </pc:picChg>
        <pc:picChg chg="del">
          <ac:chgData name="LOH Xiao Binn" userId="7b8234c9-843e-43bd-8fa3-4083d2600131" providerId="ADAL" clId="{27AA08AD-69D8-4532-BA22-86B4347314A6}" dt="2020-11-02T16:13:43.626" v="8196" actId="478"/>
          <ac:picMkLst>
            <pc:docMk/>
            <pc:sldMk cId="3611833071" sldId="302"/>
            <ac:picMk id="17" creationId="{E861663F-8B03-4A58-AD91-BD12EC2A6488}"/>
          </ac:picMkLst>
        </pc:picChg>
        <pc:picChg chg="del">
          <ac:chgData name="LOH Xiao Binn" userId="7b8234c9-843e-43bd-8fa3-4083d2600131" providerId="ADAL" clId="{27AA08AD-69D8-4532-BA22-86B4347314A6}" dt="2020-11-02T16:13:43.626" v="8196" actId="478"/>
          <ac:picMkLst>
            <pc:docMk/>
            <pc:sldMk cId="3611833071" sldId="302"/>
            <ac:picMk id="18" creationId="{D665004F-8927-44C9-9F86-DDAE65BA35AC}"/>
          </ac:picMkLst>
        </pc:picChg>
        <pc:picChg chg="add mod">
          <ac:chgData name="LOH Xiao Binn" userId="7b8234c9-843e-43bd-8fa3-4083d2600131" providerId="ADAL" clId="{27AA08AD-69D8-4532-BA22-86B4347314A6}" dt="2020-11-02T16:14:21.391" v="8202" actId="14100"/>
          <ac:picMkLst>
            <pc:docMk/>
            <pc:sldMk cId="3611833071" sldId="302"/>
            <ac:picMk id="22" creationId="{9443B66F-6EE0-48A3-8AB4-E395C098C412}"/>
          </ac:picMkLst>
        </pc:picChg>
        <pc:picChg chg="add mod">
          <ac:chgData name="LOH Xiao Binn" userId="7b8234c9-843e-43bd-8fa3-4083d2600131" providerId="ADAL" clId="{27AA08AD-69D8-4532-BA22-86B4347314A6}" dt="2020-11-02T16:14:55.705" v="8206" actId="1076"/>
          <ac:picMkLst>
            <pc:docMk/>
            <pc:sldMk cId="3611833071" sldId="302"/>
            <ac:picMk id="23" creationId="{5396E091-311E-4133-9873-4145BA567179}"/>
          </ac:picMkLst>
        </pc:picChg>
        <pc:picChg chg="add mod">
          <ac:chgData name="LOH Xiao Binn" userId="7b8234c9-843e-43bd-8fa3-4083d2600131" providerId="ADAL" clId="{27AA08AD-69D8-4532-BA22-86B4347314A6}" dt="2020-11-02T16:15:16.948" v="8210" actId="14100"/>
          <ac:picMkLst>
            <pc:docMk/>
            <pc:sldMk cId="3611833071" sldId="302"/>
            <ac:picMk id="24" creationId="{96B648F4-5AC8-4EE3-A0CA-EB90C75D8D84}"/>
          </ac:picMkLst>
        </pc:picChg>
        <pc:picChg chg="add mod">
          <ac:chgData name="LOH Xiao Binn" userId="7b8234c9-843e-43bd-8fa3-4083d2600131" providerId="ADAL" clId="{27AA08AD-69D8-4532-BA22-86B4347314A6}" dt="2020-11-02T16:15:45.613" v="8213" actId="14100"/>
          <ac:picMkLst>
            <pc:docMk/>
            <pc:sldMk cId="3611833071" sldId="302"/>
            <ac:picMk id="25" creationId="{DFD0DB0D-CC8C-4EA5-B46A-5A380DD7307B}"/>
          </ac:picMkLst>
        </pc:picChg>
        <pc:picChg chg="add mod">
          <ac:chgData name="LOH Xiao Binn" userId="7b8234c9-843e-43bd-8fa3-4083d2600131" providerId="ADAL" clId="{27AA08AD-69D8-4532-BA22-86B4347314A6}" dt="2020-11-02T16:16:06.219" v="8216" actId="14100"/>
          <ac:picMkLst>
            <pc:docMk/>
            <pc:sldMk cId="3611833071" sldId="302"/>
            <ac:picMk id="26" creationId="{65DD290D-504F-4374-AFFA-2F53E4D4F959}"/>
          </ac:picMkLst>
        </pc:picChg>
      </pc:sldChg>
      <pc:sldChg chg="addSp delSp modSp add ord">
        <pc:chgData name="LOH Xiao Binn" userId="7b8234c9-843e-43bd-8fa3-4083d2600131" providerId="ADAL" clId="{27AA08AD-69D8-4532-BA22-86B4347314A6}" dt="2020-11-02T18:02:47.296" v="9809" actId="20577"/>
        <pc:sldMkLst>
          <pc:docMk/>
          <pc:sldMk cId="285901534" sldId="303"/>
        </pc:sldMkLst>
        <pc:spChg chg="mod">
          <ac:chgData name="LOH Xiao Binn" userId="7b8234c9-843e-43bd-8fa3-4083d2600131" providerId="ADAL" clId="{27AA08AD-69D8-4532-BA22-86B4347314A6}" dt="2020-11-02T17:05:02.035" v="9154" actId="14100"/>
          <ac:spMkLst>
            <pc:docMk/>
            <pc:sldMk cId="285901534" sldId="303"/>
            <ac:spMk id="2" creationId="{51235D76-44A0-4C88-8677-CBBB14622451}"/>
          </ac:spMkLst>
        </pc:spChg>
        <pc:spChg chg="del">
          <ac:chgData name="LOH Xiao Binn" userId="7b8234c9-843e-43bd-8fa3-4083d2600131" providerId="ADAL" clId="{27AA08AD-69D8-4532-BA22-86B4347314A6}" dt="2020-11-02T17:41:16.666" v="9160" actId="478"/>
          <ac:spMkLst>
            <pc:docMk/>
            <pc:sldMk cId="285901534" sldId="303"/>
            <ac:spMk id="16" creationId="{312F7BFB-FFCE-42C2-97EA-802893B1EB57}"/>
          </ac:spMkLst>
        </pc:spChg>
        <pc:spChg chg="add mod">
          <ac:chgData name="LOH Xiao Binn" userId="7b8234c9-843e-43bd-8fa3-4083d2600131" providerId="ADAL" clId="{27AA08AD-69D8-4532-BA22-86B4347314A6}" dt="2020-11-02T18:02:23.869" v="9733" actId="313"/>
          <ac:spMkLst>
            <pc:docMk/>
            <pc:sldMk cId="285901534" sldId="303"/>
            <ac:spMk id="21" creationId="{D36383FC-E2FB-40AD-BC0B-0959583E2636}"/>
          </ac:spMkLst>
        </pc:spChg>
        <pc:spChg chg="add mod">
          <ac:chgData name="LOH Xiao Binn" userId="7b8234c9-843e-43bd-8fa3-4083d2600131" providerId="ADAL" clId="{27AA08AD-69D8-4532-BA22-86B4347314A6}" dt="2020-11-02T18:00:22.056" v="9499" actId="20577"/>
          <ac:spMkLst>
            <pc:docMk/>
            <pc:sldMk cId="285901534" sldId="303"/>
            <ac:spMk id="22" creationId="{81C00774-B951-46C1-9AE7-7D1A38A36D6C}"/>
          </ac:spMkLst>
        </pc:spChg>
        <pc:spChg chg="add mod">
          <ac:chgData name="LOH Xiao Binn" userId="7b8234c9-843e-43bd-8fa3-4083d2600131" providerId="ADAL" clId="{27AA08AD-69D8-4532-BA22-86B4347314A6}" dt="2020-11-02T18:01:03.028" v="9616" actId="20577"/>
          <ac:spMkLst>
            <pc:docMk/>
            <pc:sldMk cId="285901534" sldId="303"/>
            <ac:spMk id="23" creationId="{BF949EAB-C116-4CE4-8B0B-60942575A897}"/>
          </ac:spMkLst>
        </pc:spChg>
        <pc:spChg chg="add mod">
          <ac:chgData name="LOH Xiao Binn" userId="7b8234c9-843e-43bd-8fa3-4083d2600131" providerId="ADAL" clId="{27AA08AD-69D8-4532-BA22-86B4347314A6}" dt="2020-11-02T18:01:56.797" v="9732" actId="20577"/>
          <ac:spMkLst>
            <pc:docMk/>
            <pc:sldMk cId="285901534" sldId="303"/>
            <ac:spMk id="24" creationId="{8D8FD1A4-B284-404F-89A1-4BCA7CF133E0}"/>
          </ac:spMkLst>
        </pc:spChg>
        <pc:spChg chg="add mod">
          <ac:chgData name="LOH Xiao Binn" userId="7b8234c9-843e-43bd-8fa3-4083d2600131" providerId="ADAL" clId="{27AA08AD-69D8-4532-BA22-86B4347314A6}" dt="2020-11-02T18:02:47.296" v="9809" actId="20577"/>
          <ac:spMkLst>
            <pc:docMk/>
            <pc:sldMk cId="285901534" sldId="303"/>
            <ac:spMk id="25" creationId="{AD559BC1-0896-4012-8745-AF5E4F3F8B4E}"/>
          </ac:spMkLst>
        </pc:spChg>
        <pc:picChg chg="add mod">
          <ac:chgData name="LOH Xiao Binn" userId="7b8234c9-843e-43bd-8fa3-4083d2600131" providerId="ADAL" clId="{27AA08AD-69D8-4532-BA22-86B4347314A6}" dt="2020-11-02T17:47:23.892" v="9201" actId="1037"/>
          <ac:picMkLst>
            <pc:docMk/>
            <pc:sldMk cId="285901534" sldId="303"/>
            <ac:picMk id="12" creationId="{5F7515EA-50E8-49AF-A464-27CC13584D16}"/>
          </ac:picMkLst>
        </pc:picChg>
        <pc:picChg chg="add del mod">
          <ac:chgData name="LOH Xiao Binn" userId="7b8234c9-843e-43bd-8fa3-4083d2600131" providerId="ADAL" clId="{27AA08AD-69D8-4532-BA22-86B4347314A6}" dt="2020-11-02T17:42:58.165" v="9168" actId="478"/>
          <ac:picMkLst>
            <pc:docMk/>
            <pc:sldMk cId="285901534" sldId="303"/>
            <ac:picMk id="13" creationId="{3D566ECC-3F5E-4C0F-B207-1625CD0BB2C8}"/>
          </ac:picMkLst>
        </pc:picChg>
        <pc:picChg chg="add del mod">
          <ac:chgData name="LOH Xiao Binn" userId="7b8234c9-843e-43bd-8fa3-4083d2600131" providerId="ADAL" clId="{27AA08AD-69D8-4532-BA22-86B4347314A6}" dt="2020-11-02T17:45:16.465" v="9176" actId="478"/>
          <ac:picMkLst>
            <pc:docMk/>
            <pc:sldMk cId="285901534" sldId="303"/>
            <ac:picMk id="15" creationId="{60FE22D0-FCF4-4DDA-897A-2A42A6F29BD7}"/>
          </ac:picMkLst>
        </pc:picChg>
        <pc:picChg chg="add mod">
          <ac:chgData name="LOH Xiao Binn" userId="7b8234c9-843e-43bd-8fa3-4083d2600131" providerId="ADAL" clId="{27AA08AD-69D8-4532-BA22-86B4347314A6}" dt="2020-11-02T17:47:23.892" v="9201" actId="1037"/>
          <ac:picMkLst>
            <pc:docMk/>
            <pc:sldMk cId="285901534" sldId="303"/>
            <ac:picMk id="17" creationId="{62909CD7-8471-4AF4-BFF4-771835F6DB68}"/>
          </ac:picMkLst>
        </pc:picChg>
        <pc:picChg chg="add mod">
          <ac:chgData name="LOH Xiao Binn" userId="7b8234c9-843e-43bd-8fa3-4083d2600131" providerId="ADAL" clId="{27AA08AD-69D8-4532-BA22-86B4347314A6}" dt="2020-11-02T17:47:23.892" v="9201" actId="1037"/>
          <ac:picMkLst>
            <pc:docMk/>
            <pc:sldMk cId="285901534" sldId="303"/>
            <ac:picMk id="18" creationId="{80A6D59E-AFC5-49F8-9341-E18F1A2E930A}"/>
          </ac:picMkLst>
        </pc:picChg>
        <pc:picChg chg="add mod">
          <ac:chgData name="LOH Xiao Binn" userId="7b8234c9-843e-43bd-8fa3-4083d2600131" providerId="ADAL" clId="{27AA08AD-69D8-4532-BA22-86B4347314A6}" dt="2020-11-02T17:47:28.265" v="9202" actId="14100"/>
          <ac:picMkLst>
            <pc:docMk/>
            <pc:sldMk cId="285901534" sldId="303"/>
            <ac:picMk id="19" creationId="{7B869BFE-CFC2-4DD4-B722-F828104CE019}"/>
          </ac:picMkLst>
        </pc:picChg>
        <pc:picChg chg="add mod">
          <ac:chgData name="LOH Xiao Binn" userId="7b8234c9-843e-43bd-8fa3-4083d2600131" providerId="ADAL" clId="{27AA08AD-69D8-4532-BA22-86B4347314A6}" dt="2020-11-02T17:47:36.027" v="9205" actId="14100"/>
          <ac:picMkLst>
            <pc:docMk/>
            <pc:sldMk cId="285901534" sldId="303"/>
            <ac:picMk id="20" creationId="{9F0BA7D6-0F54-48D0-BAC1-D04F903B146D}"/>
          </ac:picMkLst>
        </pc:picChg>
      </pc:sldChg>
      <pc:sldChg chg="addSp delSp">
        <pc:chgData name="LOH Xiao Binn" userId="7b8234c9-843e-43bd-8fa3-4083d2600131" providerId="ADAL" clId="{27AA08AD-69D8-4532-BA22-86B4347314A6}" dt="2020-11-02T18:11:51.345" v="10323" actId="478"/>
        <pc:sldMkLst>
          <pc:docMk/>
          <pc:sldMk cId="2591464145" sldId="304"/>
        </pc:sldMkLst>
        <pc:spChg chg="del">
          <ac:chgData name="LOH Xiao Binn" userId="7b8234c9-843e-43bd-8fa3-4083d2600131" providerId="ADAL" clId="{27AA08AD-69D8-4532-BA22-86B4347314A6}" dt="2020-11-02T18:11:51.345" v="10323" actId="478"/>
          <ac:spMkLst>
            <pc:docMk/>
            <pc:sldMk cId="2591464145" sldId="304"/>
            <ac:spMk id="2" creationId="{7D1509A7-3BC8-4D8A-A97D-28BF0BD9322C}"/>
          </ac:spMkLst>
        </pc:spChg>
        <pc:spChg chg="add">
          <ac:chgData name="LOH Xiao Binn" userId="7b8234c9-843e-43bd-8fa3-4083d2600131" providerId="ADAL" clId="{27AA08AD-69D8-4532-BA22-86B4347314A6}" dt="2020-11-02T18:08:57.799" v="10291"/>
          <ac:spMkLst>
            <pc:docMk/>
            <pc:sldMk cId="2591464145" sldId="304"/>
            <ac:spMk id="6" creationId="{251FCB2B-2B58-4750-973A-4D55A8C7FD72}"/>
          </ac:spMkLst>
        </pc:spChg>
        <pc:spChg chg="add">
          <ac:chgData name="LOH Xiao Binn" userId="7b8234c9-843e-43bd-8fa3-4083d2600131" providerId="ADAL" clId="{27AA08AD-69D8-4532-BA22-86B4347314A6}" dt="2020-11-02T18:08:57.799" v="10291"/>
          <ac:spMkLst>
            <pc:docMk/>
            <pc:sldMk cId="2591464145" sldId="304"/>
            <ac:spMk id="7" creationId="{FBF80957-8228-4575-A3A5-1A4FDD6F335A}"/>
          </ac:spMkLst>
        </pc:spChg>
        <pc:spChg chg="add">
          <ac:chgData name="LOH Xiao Binn" userId="7b8234c9-843e-43bd-8fa3-4083d2600131" providerId="ADAL" clId="{27AA08AD-69D8-4532-BA22-86B4347314A6}" dt="2020-11-02T18:08:57.799" v="10291"/>
          <ac:spMkLst>
            <pc:docMk/>
            <pc:sldMk cId="2591464145" sldId="304"/>
            <ac:spMk id="8" creationId="{BE336A95-1DDF-4591-BC1E-AED7DAE311CA}"/>
          </ac:spMkLst>
        </pc:spChg>
        <pc:spChg chg="add">
          <ac:chgData name="LOH Xiao Binn" userId="7b8234c9-843e-43bd-8fa3-4083d2600131" providerId="ADAL" clId="{27AA08AD-69D8-4532-BA22-86B4347314A6}" dt="2020-11-02T18:08:57.799" v="10291"/>
          <ac:spMkLst>
            <pc:docMk/>
            <pc:sldMk cId="2591464145" sldId="304"/>
            <ac:spMk id="9" creationId="{584B3206-D2B8-44D4-8523-973D1F504B56}"/>
          </ac:spMkLst>
        </pc:spChg>
        <pc:spChg chg="add">
          <ac:chgData name="LOH Xiao Binn" userId="7b8234c9-843e-43bd-8fa3-4083d2600131" providerId="ADAL" clId="{27AA08AD-69D8-4532-BA22-86B4347314A6}" dt="2020-11-02T18:08:57.799" v="10291"/>
          <ac:spMkLst>
            <pc:docMk/>
            <pc:sldMk cId="2591464145" sldId="304"/>
            <ac:spMk id="10" creationId="{B067E0C6-97EC-4AC0-B0DA-528FAC4AB929}"/>
          </ac:spMkLst>
        </pc:spChg>
        <pc:spChg chg="add">
          <ac:chgData name="LOH Xiao Binn" userId="7b8234c9-843e-43bd-8fa3-4083d2600131" providerId="ADAL" clId="{27AA08AD-69D8-4532-BA22-86B4347314A6}" dt="2020-11-02T18:08:57.799" v="10291"/>
          <ac:spMkLst>
            <pc:docMk/>
            <pc:sldMk cId="2591464145" sldId="304"/>
            <ac:spMk id="11" creationId="{9D7A0A85-6BDF-4D86-877C-1D8E689A36E5}"/>
          </ac:spMkLst>
        </pc:spChg>
        <pc:spChg chg="add">
          <ac:chgData name="LOH Xiao Binn" userId="7b8234c9-843e-43bd-8fa3-4083d2600131" providerId="ADAL" clId="{27AA08AD-69D8-4532-BA22-86B4347314A6}" dt="2020-11-02T18:08:57.799" v="10291"/>
          <ac:spMkLst>
            <pc:docMk/>
            <pc:sldMk cId="2591464145" sldId="304"/>
            <ac:spMk id="12" creationId="{AC624537-91D5-42AC-8B9A-EA1E8860F2F7}"/>
          </ac:spMkLst>
        </pc:spChg>
        <pc:spChg chg="add">
          <ac:chgData name="LOH Xiao Binn" userId="7b8234c9-843e-43bd-8fa3-4083d2600131" providerId="ADAL" clId="{27AA08AD-69D8-4532-BA22-86B4347314A6}" dt="2020-11-02T18:08:57.799" v="10291"/>
          <ac:spMkLst>
            <pc:docMk/>
            <pc:sldMk cId="2591464145" sldId="304"/>
            <ac:spMk id="13" creationId="{D341F5A2-4EB1-4765-BD1F-01D115D58120}"/>
          </ac:spMkLst>
        </pc:spChg>
      </pc:sldChg>
      <pc:sldChg chg="addSp delSp modSp add">
        <pc:chgData name="LOH Xiao Binn" userId="7b8234c9-843e-43bd-8fa3-4083d2600131" providerId="ADAL" clId="{27AA08AD-69D8-4532-BA22-86B4347314A6}" dt="2020-11-02T18:39:28.696" v="10496" actId="207"/>
        <pc:sldMkLst>
          <pc:docMk/>
          <pc:sldMk cId="1711972461" sldId="305"/>
        </pc:sldMkLst>
        <pc:spChg chg="add del mod">
          <ac:chgData name="LOH Xiao Binn" userId="7b8234c9-843e-43bd-8fa3-4083d2600131" providerId="ADAL" clId="{27AA08AD-69D8-4532-BA22-86B4347314A6}" dt="2020-11-02T18:22:10.357" v="10415" actId="478"/>
          <ac:spMkLst>
            <pc:docMk/>
            <pc:sldMk cId="1711972461" sldId="305"/>
            <ac:spMk id="3" creationId="{77173846-BFDE-4854-82A5-86D8135B09FE}"/>
          </ac:spMkLst>
        </pc:spChg>
        <pc:spChg chg="del">
          <ac:chgData name="LOH Xiao Binn" userId="7b8234c9-843e-43bd-8fa3-4083d2600131" providerId="ADAL" clId="{27AA08AD-69D8-4532-BA22-86B4347314A6}" dt="2020-11-02T18:22:07.380" v="10414" actId="478"/>
          <ac:spMkLst>
            <pc:docMk/>
            <pc:sldMk cId="1711972461" sldId="305"/>
            <ac:spMk id="21" creationId="{4933362D-8ED2-4D1F-B922-F38109B550DC}"/>
          </ac:spMkLst>
        </pc:spChg>
        <pc:spChg chg="del">
          <ac:chgData name="LOH Xiao Binn" userId="7b8234c9-843e-43bd-8fa3-4083d2600131" providerId="ADAL" clId="{27AA08AD-69D8-4532-BA22-86B4347314A6}" dt="2020-11-02T18:22:07.380" v="10414" actId="478"/>
          <ac:spMkLst>
            <pc:docMk/>
            <pc:sldMk cId="1711972461" sldId="305"/>
            <ac:spMk id="24" creationId="{CCB08FA6-F0C6-46B9-8F56-FA268774EC00}"/>
          </ac:spMkLst>
        </pc:spChg>
        <pc:spChg chg="mod">
          <ac:chgData name="LOH Xiao Binn" userId="7b8234c9-843e-43bd-8fa3-4083d2600131" providerId="ADAL" clId="{27AA08AD-69D8-4532-BA22-86B4347314A6}" dt="2020-11-02T18:22:13.354" v="10416" actId="1076"/>
          <ac:spMkLst>
            <pc:docMk/>
            <pc:sldMk cId="1711972461" sldId="305"/>
            <ac:spMk id="25" creationId="{711DF392-01E1-498D-B64E-F58C0D113204}"/>
          </ac:spMkLst>
        </pc:spChg>
        <pc:spChg chg="mod">
          <ac:chgData name="LOH Xiao Binn" userId="7b8234c9-843e-43bd-8fa3-4083d2600131" providerId="ADAL" clId="{27AA08AD-69D8-4532-BA22-86B4347314A6}" dt="2020-11-02T18:39:28.696" v="10496" actId="207"/>
          <ac:spMkLst>
            <pc:docMk/>
            <pc:sldMk cId="1711972461" sldId="305"/>
            <ac:spMk id="28" creationId="{6436AA41-5D8A-47C2-9A77-06B8A3A2267B}"/>
          </ac:spMkLst>
        </pc:spChg>
      </pc:sldChg>
      <pc:sldChg chg="modSp add">
        <pc:chgData name="LOH Xiao Binn" userId="7b8234c9-843e-43bd-8fa3-4083d2600131" providerId="ADAL" clId="{27AA08AD-69D8-4532-BA22-86B4347314A6}" dt="2020-11-02T18:40:32.802" v="10507" actId="20577"/>
        <pc:sldMkLst>
          <pc:docMk/>
          <pc:sldMk cId="970402514" sldId="306"/>
        </pc:sldMkLst>
        <pc:spChg chg="mod">
          <ac:chgData name="LOH Xiao Binn" userId="7b8234c9-843e-43bd-8fa3-4083d2600131" providerId="ADAL" clId="{27AA08AD-69D8-4532-BA22-86B4347314A6}" dt="2020-11-02T18:40:32.802" v="10507" actId="20577"/>
          <ac:spMkLst>
            <pc:docMk/>
            <pc:sldMk cId="970402514" sldId="306"/>
            <ac:spMk id="2" creationId="{368F2DEC-D8C0-4A59-AF09-62F767C67AAF}"/>
          </ac:spMkLst>
        </pc:spChg>
      </pc:sldChg>
      <pc:sldChg chg="addSp delSp add">
        <pc:chgData name="LOH Xiao Binn" userId="7b8234c9-843e-43bd-8fa3-4083d2600131" providerId="ADAL" clId="{27AA08AD-69D8-4532-BA22-86B4347314A6}" dt="2020-11-08T10:17:40.662" v="12133"/>
        <pc:sldMkLst>
          <pc:docMk/>
          <pc:sldMk cId="52021103" sldId="308"/>
        </pc:sldMkLst>
        <pc:spChg chg="del">
          <ac:chgData name="LOH Xiao Binn" userId="7b8234c9-843e-43bd-8fa3-4083d2600131" providerId="ADAL" clId="{27AA08AD-69D8-4532-BA22-86B4347314A6}" dt="2020-11-08T10:17:24.152" v="12130" actId="478"/>
          <ac:spMkLst>
            <pc:docMk/>
            <pc:sldMk cId="52021103" sldId="308"/>
            <ac:spMk id="2" creationId="{D193E5C5-2006-4760-8714-B561F7B44EF5}"/>
          </ac:spMkLst>
        </pc:spChg>
        <pc:spChg chg="del">
          <ac:chgData name="LOH Xiao Binn" userId="7b8234c9-843e-43bd-8fa3-4083d2600131" providerId="ADAL" clId="{27AA08AD-69D8-4532-BA22-86B4347314A6}" dt="2020-11-08T10:17:24.152" v="12130" actId="478"/>
          <ac:spMkLst>
            <pc:docMk/>
            <pc:sldMk cId="52021103" sldId="308"/>
            <ac:spMk id="3" creationId="{4C9348CE-CE16-46A2-8A34-4D68D587D472}"/>
          </ac:spMkLst>
        </pc:spChg>
        <pc:spChg chg="add">
          <ac:chgData name="LOH Xiao Binn" userId="7b8234c9-843e-43bd-8fa3-4083d2600131" providerId="ADAL" clId="{27AA08AD-69D8-4532-BA22-86B4347314A6}" dt="2020-11-08T10:17:40.662" v="12133"/>
          <ac:spMkLst>
            <pc:docMk/>
            <pc:sldMk cId="52021103" sldId="308"/>
            <ac:spMk id="5" creationId="{FD726B7C-5DB5-4CDD-9D65-0F1D312A502C}"/>
          </ac:spMkLst>
        </pc:spChg>
        <pc:spChg chg="add">
          <ac:chgData name="LOH Xiao Binn" userId="7b8234c9-843e-43bd-8fa3-4083d2600131" providerId="ADAL" clId="{27AA08AD-69D8-4532-BA22-86B4347314A6}" dt="2020-11-08T10:17:40.662" v="12133"/>
          <ac:spMkLst>
            <pc:docMk/>
            <pc:sldMk cId="52021103" sldId="308"/>
            <ac:spMk id="6" creationId="{29142EFD-9F03-4F58-A1AA-F624D8E5E103}"/>
          </ac:spMkLst>
        </pc:spChg>
        <pc:picChg chg="add">
          <ac:chgData name="LOH Xiao Binn" userId="7b8234c9-843e-43bd-8fa3-4083d2600131" providerId="ADAL" clId="{27AA08AD-69D8-4532-BA22-86B4347314A6}" dt="2020-11-08T10:17:40.662" v="12133"/>
          <ac:picMkLst>
            <pc:docMk/>
            <pc:sldMk cId="52021103" sldId="308"/>
            <ac:picMk id="4" creationId="{174D1C32-BF9B-49B5-B837-F5A720E5CE1F}"/>
          </ac:picMkLst>
        </pc:picChg>
        <pc:cxnChg chg="add">
          <ac:chgData name="LOH Xiao Binn" userId="7b8234c9-843e-43bd-8fa3-4083d2600131" providerId="ADAL" clId="{27AA08AD-69D8-4532-BA22-86B4347314A6}" dt="2020-11-08T10:17:40.662" v="12133"/>
          <ac:cxnSpMkLst>
            <pc:docMk/>
            <pc:sldMk cId="52021103" sldId="308"/>
            <ac:cxnSpMk id="7" creationId="{A483BB08-99F6-4666-81EF-F436D586FC48}"/>
          </ac:cxnSpMkLst>
        </pc:cxnChg>
      </pc:sldChg>
    </pc:docChg>
  </pc:docChgLst>
  <pc:docChgLst>
    <pc:chgData name="FOO Chuan Geng" userId="S::cgfoo.2018@sis.smu.edu.sg::e43d807b-7bdd-43a7-a60e-078960ecf11f" providerId="AD" clId="Web-{DA825A6B-AF50-4B77-9E1D-504BFF49F0F2}"/>
    <pc:docChg chg="addSld delSld modSld sldOrd">
      <pc:chgData name="FOO Chuan Geng" userId="S::cgfoo.2018@sis.smu.edu.sg::e43d807b-7bdd-43a7-a60e-078960ecf11f" providerId="AD" clId="Web-{DA825A6B-AF50-4B77-9E1D-504BFF49F0F2}" dt="2020-11-02T09:53:01.474" v="268" actId="20577"/>
      <pc:docMkLst>
        <pc:docMk/>
      </pc:docMkLst>
      <pc:sldChg chg="modNotes">
        <pc:chgData name="FOO Chuan Geng" userId="S::cgfoo.2018@sis.smu.edu.sg::e43d807b-7bdd-43a7-a60e-078960ecf11f" providerId="AD" clId="Web-{DA825A6B-AF50-4B77-9E1D-504BFF49F0F2}" dt="2020-11-02T09:40:15.582" v="248"/>
        <pc:sldMkLst>
          <pc:docMk/>
          <pc:sldMk cId="109857222" sldId="256"/>
        </pc:sldMkLst>
      </pc:sldChg>
      <pc:sldChg chg="ord">
        <pc:chgData name="FOO Chuan Geng" userId="S::cgfoo.2018@sis.smu.edu.sg::e43d807b-7bdd-43a7-a60e-078960ecf11f" providerId="AD" clId="Web-{DA825A6B-AF50-4B77-9E1D-504BFF49F0F2}" dt="2020-11-02T09:35:00.034" v="190"/>
        <pc:sldMkLst>
          <pc:docMk/>
          <pc:sldMk cId="2237366640" sldId="267"/>
        </pc:sldMkLst>
      </pc:sldChg>
      <pc:sldChg chg="ord">
        <pc:chgData name="FOO Chuan Geng" userId="S::cgfoo.2018@sis.smu.edu.sg::e43d807b-7bdd-43a7-a60e-078960ecf11f" providerId="AD" clId="Web-{DA825A6B-AF50-4B77-9E1D-504BFF49F0F2}" dt="2020-11-02T09:24:57.908" v="35"/>
        <pc:sldMkLst>
          <pc:docMk/>
          <pc:sldMk cId="423745734" sldId="268"/>
        </pc:sldMkLst>
      </pc:sldChg>
      <pc:sldChg chg="addSp delSp modSp">
        <pc:chgData name="FOO Chuan Geng" userId="S::cgfoo.2018@sis.smu.edu.sg::e43d807b-7bdd-43a7-a60e-078960ecf11f" providerId="AD" clId="Web-{DA825A6B-AF50-4B77-9E1D-504BFF49F0F2}" dt="2020-11-02T09:22:11.955" v="3"/>
        <pc:sldMkLst>
          <pc:docMk/>
          <pc:sldMk cId="3149118277" sldId="275"/>
        </pc:sldMkLst>
        <pc:spChg chg="add del mod">
          <ac:chgData name="FOO Chuan Geng" userId="S::cgfoo.2018@sis.smu.edu.sg::e43d807b-7bdd-43a7-a60e-078960ecf11f" providerId="AD" clId="Web-{DA825A6B-AF50-4B77-9E1D-504BFF49F0F2}" dt="2020-11-02T09:22:11.955" v="3"/>
          <ac:spMkLst>
            <pc:docMk/>
            <pc:sldMk cId="3149118277" sldId="275"/>
            <ac:spMk id="2" creationId="{784FC555-F951-4E89-A813-F22CE4826739}"/>
          </ac:spMkLst>
        </pc:spChg>
      </pc:sldChg>
      <pc:sldChg chg="modSp ord">
        <pc:chgData name="FOO Chuan Geng" userId="S::cgfoo.2018@sis.smu.edu.sg::e43d807b-7bdd-43a7-a60e-078960ecf11f" providerId="AD" clId="Web-{DA825A6B-AF50-4B77-9E1D-504BFF49F0F2}" dt="2020-11-02T09:52:35.615" v="253" actId="20577"/>
        <pc:sldMkLst>
          <pc:docMk/>
          <pc:sldMk cId="2624175450" sldId="278"/>
        </pc:sldMkLst>
        <pc:spChg chg="mod">
          <ac:chgData name="FOO Chuan Geng" userId="S::cgfoo.2018@sis.smu.edu.sg::e43d807b-7bdd-43a7-a60e-078960ecf11f" providerId="AD" clId="Web-{DA825A6B-AF50-4B77-9E1D-504BFF49F0F2}" dt="2020-11-02T09:52:35.615" v="253" actId="20577"/>
          <ac:spMkLst>
            <pc:docMk/>
            <pc:sldMk cId="2624175450" sldId="278"/>
            <ac:spMk id="2" creationId="{51235D76-44A0-4C88-8677-CBBB14622451}"/>
          </ac:spMkLst>
        </pc:spChg>
      </pc:sldChg>
      <pc:sldChg chg="modSp ord">
        <pc:chgData name="FOO Chuan Geng" userId="S::cgfoo.2018@sis.smu.edu.sg::e43d807b-7bdd-43a7-a60e-078960ecf11f" providerId="AD" clId="Web-{DA825A6B-AF50-4B77-9E1D-504BFF49F0F2}" dt="2020-11-02T09:52:57.849" v="266" actId="20577"/>
        <pc:sldMkLst>
          <pc:docMk/>
          <pc:sldMk cId="2195118237" sldId="279"/>
        </pc:sldMkLst>
        <pc:spChg chg="mod">
          <ac:chgData name="FOO Chuan Geng" userId="S::cgfoo.2018@sis.smu.edu.sg::e43d807b-7bdd-43a7-a60e-078960ecf11f" providerId="AD" clId="Web-{DA825A6B-AF50-4B77-9E1D-504BFF49F0F2}" dt="2020-11-02T09:52:57.849" v="266" actId="20577"/>
          <ac:spMkLst>
            <pc:docMk/>
            <pc:sldMk cId="2195118237" sldId="279"/>
            <ac:spMk id="2" creationId="{51235D76-44A0-4C88-8677-CBBB14622451}"/>
          </ac:spMkLst>
        </pc:spChg>
      </pc:sldChg>
      <pc:sldChg chg="ord">
        <pc:chgData name="FOO Chuan Geng" userId="S::cgfoo.2018@sis.smu.edu.sg::e43d807b-7bdd-43a7-a60e-078960ecf11f" providerId="AD" clId="Web-{DA825A6B-AF50-4B77-9E1D-504BFF49F0F2}" dt="2020-11-02T09:28:58.956" v="112"/>
        <pc:sldMkLst>
          <pc:docMk/>
          <pc:sldMk cId="805535614" sldId="283"/>
        </pc:sldMkLst>
      </pc:sldChg>
      <pc:sldChg chg="ord">
        <pc:chgData name="FOO Chuan Geng" userId="S::cgfoo.2018@sis.smu.edu.sg::e43d807b-7bdd-43a7-a60e-078960ecf11f" providerId="AD" clId="Web-{DA825A6B-AF50-4B77-9E1D-504BFF49F0F2}" dt="2020-11-02T09:28:58.956" v="111"/>
        <pc:sldMkLst>
          <pc:docMk/>
          <pc:sldMk cId="2917136230" sldId="284"/>
        </pc:sldMkLst>
      </pc:sldChg>
      <pc:sldChg chg="ord">
        <pc:chgData name="FOO Chuan Geng" userId="S::cgfoo.2018@sis.smu.edu.sg::e43d807b-7bdd-43a7-a60e-078960ecf11f" providerId="AD" clId="Web-{DA825A6B-AF50-4B77-9E1D-504BFF49F0F2}" dt="2020-11-02T09:28:58.956" v="113"/>
        <pc:sldMkLst>
          <pc:docMk/>
          <pc:sldMk cId="3521565275" sldId="285"/>
        </pc:sldMkLst>
      </pc:sldChg>
      <pc:sldChg chg="modSp new">
        <pc:chgData name="FOO Chuan Geng" userId="S::cgfoo.2018@sis.smu.edu.sg::e43d807b-7bdd-43a7-a60e-078960ecf11f" providerId="AD" clId="Web-{DA825A6B-AF50-4B77-9E1D-504BFF49F0F2}" dt="2020-11-02T09:23:42.705" v="14" actId="20577"/>
        <pc:sldMkLst>
          <pc:docMk/>
          <pc:sldMk cId="1277305149" sldId="286"/>
        </pc:sldMkLst>
        <pc:spChg chg="mod">
          <ac:chgData name="FOO Chuan Geng" userId="S::cgfoo.2018@sis.smu.edu.sg::e43d807b-7bdd-43a7-a60e-078960ecf11f" providerId="AD" clId="Web-{DA825A6B-AF50-4B77-9E1D-504BFF49F0F2}" dt="2020-11-02T09:23:42.705" v="14" actId="20577"/>
          <ac:spMkLst>
            <pc:docMk/>
            <pc:sldMk cId="1277305149" sldId="286"/>
            <ac:spMk id="2" creationId="{E7AA7A1F-C763-4EF4-92CB-E0EBCEF7A051}"/>
          </ac:spMkLst>
        </pc:spChg>
      </pc:sldChg>
      <pc:sldChg chg="modSp new">
        <pc:chgData name="FOO Chuan Geng" userId="S::cgfoo.2018@sis.smu.edu.sg::e43d807b-7bdd-43a7-a60e-078960ecf11f" providerId="AD" clId="Web-{DA825A6B-AF50-4B77-9E1D-504BFF49F0F2}" dt="2020-11-02T09:23:49.924" v="24" actId="20577"/>
        <pc:sldMkLst>
          <pc:docMk/>
          <pc:sldMk cId="3504324865" sldId="287"/>
        </pc:sldMkLst>
        <pc:spChg chg="mod">
          <ac:chgData name="FOO Chuan Geng" userId="S::cgfoo.2018@sis.smu.edu.sg::e43d807b-7bdd-43a7-a60e-078960ecf11f" providerId="AD" clId="Web-{DA825A6B-AF50-4B77-9E1D-504BFF49F0F2}" dt="2020-11-02T09:23:49.924" v="24" actId="20577"/>
          <ac:spMkLst>
            <pc:docMk/>
            <pc:sldMk cId="3504324865" sldId="287"/>
            <ac:spMk id="2" creationId="{64B132C5-69D7-4CAA-91BB-28BC1DE7D974}"/>
          </ac:spMkLst>
        </pc:spChg>
      </pc:sldChg>
      <pc:sldChg chg="modSp new ord">
        <pc:chgData name="FOO Chuan Geng" userId="S::cgfoo.2018@sis.smu.edu.sg::e43d807b-7bdd-43a7-a60e-078960ecf11f" providerId="AD" clId="Web-{DA825A6B-AF50-4B77-9E1D-504BFF49F0F2}" dt="2020-11-02T09:26:39.815" v="77"/>
        <pc:sldMkLst>
          <pc:docMk/>
          <pc:sldMk cId="124365119" sldId="288"/>
        </pc:sldMkLst>
        <pc:spChg chg="mod">
          <ac:chgData name="FOO Chuan Geng" userId="S::cgfoo.2018@sis.smu.edu.sg::e43d807b-7bdd-43a7-a60e-078960ecf11f" providerId="AD" clId="Web-{DA825A6B-AF50-4B77-9E1D-504BFF49F0F2}" dt="2020-11-02T09:24:28.674" v="29" actId="20577"/>
          <ac:spMkLst>
            <pc:docMk/>
            <pc:sldMk cId="124365119" sldId="288"/>
            <ac:spMk id="2" creationId="{2E09F6F1-39AB-4590-A3F6-ADE371009F06}"/>
          </ac:spMkLst>
        </pc:spChg>
      </pc:sldChg>
      <pc:sldChg chg="modSp new del">
        <pc:chgData name="FOO Chuan Geng" userId="S::cgfoo.2018@sis.smu.edu.sg::e43d807b-7bdd-43a7-a60e-078960ecf11f" providerId="AD" clId="Web-{DA825A6B-AF50-4B77-9E1D-504BFF49F0F2}" dt="2020-11-02T09:25:35.658" v="54"/>
        <pc:sldMkLst>
          <pc:docMk/>
          <pc:sldMk cId="1827169512" sldId="289"/>
        </pc:sldMkLst>
        <pc:spChg chg="mod">
          <ac:chgData name="FOO Chuan Geng" userId="S::cgfoo.2018@sis.smu.edu.sg::e43d807b-7bdd-43a7-a60e-078960ecf11f" providerId="AD" clId="Web-{DA825A6B-AF50-4B77-9E1D-504BFF49F0F2}" dt="2020-11-02T09:25:26.393" v="49" actId="20577"/>
          <ac:spMkLst>
            <pc:docMk/>
            <pc:sldMk cId="1827169512" sldId="289"/>
            <ac:spMk id="2" creationId="{93C27392-EEF7-43B6-93FA-9458108126E5}"/>
          </ac:spMkLst>
        </pc:spChg>
      </pc:sldChg>
      <pc:sldChg chg="modSp add ord replId">
        <pc:chgData name="FOO Chuan Geng" userId="S::cgfoo.2018@sis.smu.edu.sg::e43d807b-7bdd-43a7-a60e-078960ecf11f" providerId="AD" clId="Web-{DA825A6B-AF50-4B77-9E1D-504BFF49F0F2}" dt="2020-11-02T09:25:50.658" v="73"/>
        <pc:sldMkLst>
          <pc:docMk/>
          <pc:sldMk cId="546817123" sldId="290"/>
        </pc:sldMkLst>
        <pc:spChg chg="mod">
          <ac:chgData name="FOO Chuan Geng" userId="S::cgfoo.2018@sis.smu.edu.sg::e43d807b-7bdd-43a7-a60e-078960ecf11f" providerId="AD" clId="Web-{DA825A6B-AF50-4B77-9E1D-504BFF49F0F2}" dt="2020-11-02T09:25:44.846" v="70" actId="20577"/>
          <ac:spMkLst>
            <pc:docMk/>
            <pc:sldMk cId="546817123" sldId="290"/>
            <ac:spMk id="2" creationId="{51235D76-44A0-4C88-8677-CBBB14622451}"/>
          </ac:spMkLst>
        </pc:spChg>
      </pc:sldChg>
      <pc:sldChg chg="modSp new">
        <pc:chgData name="FOO Chuan Geng" userId="S::cgfoo.2018@sis.smu.edu.sg::e43d807b-7bdd-43a7-a60e-078960ecf11f" providerId="AD" clId="Web-{DA825A6B-AF50-4B77-9E1D-504BFF49F0F2}" dt="2020-11-02T09:26:52.627" v="85" actId="20577"/>
        <pc:sldMkLst>
          <pc:docMk/>
          <pc:sldMk cId="3211137429" sldId="291"/>
        </pc:sldMkLst>
        <pc:spChg chg="mod">
          <ac:chgData name="FOO Chuan Geng" userId="S::cgfoo.2018@sis.smu.edu.sg::e43d807b-7bdd-43a7-a60e-078960ecf11f" providerId="AD" clId="Web-{DA825A6B-AF50-4B77-9E1D-504BFF49F0F2}" dt="2020-11-02T09:26:52.627" v="85" actId="20577"/>
          <ac:spMkLst>
            <pc:docMk/>
            <pc:sldMk cId="3211137429" sldId="291"/>
            <ac:spMk id="2" creationId="{BA8AB749-159D-4760-8093-F545A6DC8E8E}"/>
          </ac:spMkLst>
        </pc:spChg>
      </pc:sldChg>
    </pc:docChg>
  </pc:docChgLst>
  <pc:docChgLst>
    <pc:chgData name="LOH Xiao Binn" userId="S::xbloh.2018@sis.smu.edu.sg::7b8234c9-843e-43bd-8fa3-4083d2600131" providerId="AD" clId="Web-{D4D288A9-0AC9-45C0-81CF-9B9E3703F6A9}"/>
    <pc:docChg chg="delSld">
      <pc:chgData name="LOH Xiao Binn" userId="S::xbloh.2018@sis.smu.edu.sg::7b8234c9-843e-43bd-8fa3-4083d2600131" providerId="AD" clId="Web-{D4D288A9-0AC9-45C0-81CF-9B9E3703F6A9}" dt="2020-11-10T10:48:10.822" v="0"/>
      <pc:docMkLst>
        <pc:docMk/>
      </pc:docMkLst>
      <pc:sldChg chg="del">
        <pc:chgData name="LOH Xiao Binn" userId="S::xbloh.2018@sis.smu.edu.sg::7b8234c9-843e-43bd-8fa3-4083d2600131" providerId="AD" clId="Web-{D4D288A9-0AC9-45C0-81CF-9B9E3703F6A9}" dt="2020-11-10T10:48:10.822" v="0"/>
        <pc:sldMkLst>
          <pc:docMk/>
          <pc:sldMk cId="52021103" sldId="308"/>
        </pc:sldMkLst>
      </pc:sldChg>
    </pc:docChg>
  </pc:docChgLst>
  <pc:docChgLst>
    <pc:chgData name="Darren MOH Qing Loong" userId="S::darren.moh.2018@sis.smu.edu.sg::8e37d9a8-ebaf-485b-b48e-5c126846128e" providerId="AD" clId="Web-{E54E69C5-C3A9-4732-8AB6-CB40CFCCD029}"/>
    <pc:docChg chg="addSld modSld">
      <pc:chgData name="Darren MOH Qing Loong" userId="S::darren.moh.2018@sis.smu.edu.sg::8e37d9a8-ebaf-485b-b48e-5c126846128e" providerId="AD" clId="Web-{E54E69C5-C3A9-4732-8AB6-CB40CFCCD029}" dt="2020-10-31T01:22:06.166" v="144" actId="14100"/>
      <pc:docMkLst>
        <pc:docMk/>
      </pc:docMkLst>
      <pc:sldChg chg="modSp">
        <pc:chgData name="Darren MOH Qing Loong" userId="S::darren.moh.2018@sis.smu.edu.sg::8e37d9a8-ebaf-485b-b48e-5c126846128e" providerId="AD" clId="Web-{E54E69C5-C3A9-4732-8AB6-CB40CFCCD029}" dt="2020-10-31T01:16:09.322" v="137"/>
        <pc:sldMkLst>
          <pc:docMk/>
          <pc:sldMk cId="423745734" sldId="268"/>
        </pc:sldMkLst>
        <pc:graphicFrameChg chg="mod modGraphic">
          <ac:chgData name="Darren MOH Qing Loong" userId="S::darren.moh.2018@sis.smu.edu.sg::8e37d9a8-ebaf-485b-b48e-5c126846128e" providerId="AD" clId="Web-{E54E69C5-C3A9-4732-8AB6-CB40CFCCD029}" dt="2020-10-31T01:16:09.322" v="137"/>
          <ac:graphicFrameMkLst>
            <pc:docMk/>
            <pc:sldMk cId="423745734" sldId="268"/>
            <ac:graphicFrameMk id="12" creationId="{C442E12D-475F-404B-B6AD-F78E4BE3402B}"/>
          </ac:graphicFrameMkLst>
        </pc:graphicFrameChg>
      </pc:sldChg>
      <pc:sldChg chg="addSp delSp modSp add replId">
        <pc:chgData name="Darren MOH Qing Loong" userId="S::darren.moh.2018@sis.smu.edu.sg::8e37d9a8-ebaf-485b-b48e-5c126846128e" providerId="AD" clId="Web-{E54E69C5-C3A9-4732-8AB6-CB40CFCCD029}" dt="2020-10-31T01:22:06.166" v="144" actId="14100"/>
        <pc:sldMkLst>
          <pc:docMk/>
          <pc:sldMk cId="2375730727" sldId="273"/>
        </pc:sldMkLst>
        <pc:spChg chg="add del mod">
          <ac:chgData name="Darren MOH Qing Loong" userId="S::darren.moh.2018@sis.smu.edu.sg::8e37d9a8-ebaf-485b-b48e-5c126846128e" providerId="AD" clId="Web-{E54E69C5-C3A9-4732-8AB6-CB40CFCCD029}" dt="2020-10-31T01:21:54.531" v="140"/>
          <ac:spMkLst>
            <pc:docMk/>
            <pc:sldMk cId="2375730727" sldId="273"/>
            <ac:spMk id="13" creationId="{8E2E9C62-AF33-43D5-9E64-3325B14734C8}"/>
          </ac:spMkLst>
        </pc:spChg>
        <pc:graphicFrameChg chg="del">
          <ac:chgData name="Darren MOH Qing Loong" userId="S::darren.moh.2018@sis.smu.edu.sg::8e37d9a8-ebaf-485b-b48e-5c126846128e" providerId="AD" clId="Web-{E54E69C5-C3A9-4732-8AB6-CB40CFCCD029}" dt="2020-10-31T01:21:44.328" v="139"/>
          <ac:graphicFrameMkLst>
            <pc:docMk/>
            <pc:sldMk cId="2375730727" sldId="273"/>
            <ac:graphicFrameMk id="12" creationId="{C442E12D-475F-404B-B6AD-F78E4BE3402B}"/>
          </ac:graphicFrameMkLst>
        </pc:graphicFrameChg>
        <pc:picChg chg="add mod ord">
          <ac:chgData name="Darren MOH Qing Loong" userId="S::darren.moh.2018@sis.smu.edu.sg::8e37d9a8-ebaf-485b-b48e-5c126846128e" providerId="AD" clId="Web-{E54E69C5-C3A9-4732-8AB6-CB40CFCCD029}" dt="2020-10-31T01:22:06.166" v="144" actId="14100"/>
          <ac:picMkLst>
            <pc:docMk/>
            <pc:sldMk cId="2375730727" sldId="273"/>
            <ac:picMk id="15" creationId="{8878F9CA-050C-4AE3-ABDD-AEB5BE73FD46}"/>
          </ac:picMkLst>
        </pc:picChg>
      </pc:sldChg>
    </pc:docChg>
  </pc:docChgLst>
  <pc:docChgLst>
    <pc:chgData name="FOO Chuan Geng" userId="S::cgfoo.2018@sis.smu.edu.sg::e43d807b-7bdd-43a7-a60e-078960ecf11f" providerId="AD" clId="Web-{93B8D4E7-2997-47D2-B2C0-0BB14AA2F9B1}"/>
    <pc:docChg chg="modSld">
      <pc:chgData name="FOO Chuan Geng" userId="S::cgfoo.2018@sis.smu.edu.sg::e43d807b-7bdd-43a7-a60e-078960ecf11f" providerId="AD" clId="Web-{93B8D4E7-2997-47D2-B2C0-0BB14AA2F9B1}" dt="2020-11-03T08:19:01.389" v="64"/>
      <pc:docMkLst>
        <pc:docMk/>
      </pc:docMkLst>
      <pc:sldChg chg="modSp">
        <pc:chgData name="FOO Chuan Geng" userId="S::cgfoo.2018@sis.smu.edu.sg::e43d807b-7bdd-43a7-a60e-078960ecf11f" providerId="AD" clId="Web-{93B8D4E7-2997-47D2-B2C0-0BB14AA2F9B1}" dt="2020-11-03T08:02:54.977" v="0" actId="14100"/>
        <pc:sldMkLst>
          <pc:docMk/>
          <pc:sldMk cId="1277305149" sldId="286"/>
        </pc:sldMkLst>
        <pc:picChg chg="mod">
          <ac:chgData name="FOO Chuan Geng" userId="S::cgfoo.2018@sis.smu.edu.sg::e43d807b-7bdd-43a7-a60e-078960ecf11f" providerId="AD" clId="Web-{93B8D4E7-2997-47D2-B2C0-0BB14AA2F9B1}" dt="2020-11-03T08:02:54.977" v="0" actId="14100"/>
          <ac:picMkLst>
            <pc:docMk/>
            <pc:sldMk cId="1277305149" sldId="286"/>
            <ac:picMk id="4" creationId="{1109B0A0-8071-4C16-8465-A57B13C4C826}"/>
          </ac:picMkLst>
        </pc:picChg>
      </pc:sldChg>
      <pc:sldChg chg="modNotes">
        <pc:chgData name="FOO Chuan Geng" userId="S::cgfoo.2018@sis.smu.edu.sg::e43d807b-7bdd-43a7-a60e-078960ecf11f" providerId="AD" clId="Web-{93B8D4E7-2997-47D2-B2C0-0BB14AA2F9B1}" dt="2020-11-03T08:07:55.213" v="1"/>
        <pc:sldMkLst>
          <pc:docMk/>
          <pc:sldMk cId="1742560115" sldId="293"/>
        </pc:sldMkLst>
      </pc:sldChg>
      <pc:sldChg chg="modSp">
        <pc:chgData name="FOO Chuan Geng" userId="S::cgfoo.2018@sis.smu.edu.sg::e43d807b-7bdd-43a7-a60e-078960ecf11f" providerId="AD" clId="Web-{93B8D4E7-2997-47D2-B2C0-0BB14AA2F9B1}" dt="2020-11-03T08:11:57.699" v="32" actId="20577"/>
        <pc:sldMkLst>
          <pc:docMk/>
          <pc:sldMk cId="4099069087" sldId="295"/>
        </pc:sldMkLst>
        <pc:spChg chg="mod">
          <ac:chgData name="FOO Chuan Geng" userId="S::cgfoo.2018@sis.smu.edu.sg::e43d807b-7bdd-43a7-a60e-078960ecf11f" providerId="AD" clId="Web-{93B8D4E7-2997-47D2-B2C0-0BB14AA2F9B1}" dt="2020-11-03T08:11:57.699" v="32" actId="20577"/>
          <ac:spMkLst>
            <pc:docMk/>
            <pc:sldMk cId="4099069087" sldId="295"/>
            <ac:spMk id="3" creationId="{309FD1D9-D8F8-4D04-A3B4-3D2E82B11E3E}"/>
          </ac:spMkLst>
        </pc:spChg>
      </pc:sldChg>
      <pc:sldChg chg="modNotes">
        <pc:chgData name="FOO Chuan Geng" userId="S::cgfoo.2018@sis.smu.edu.sg::e43d807b-7bdd-43a7-a60e-078960ecf11f" providerId="AD" clId="Web-{93B8D4E7-2997-47D2-B2C0-0BB14AA2F9B1}" dt="2020-11-03T08:19:01.389" v="64"/>
        <pc:sldMkLst>
          <pc:docMk/>
          <pc:sldMk cId="2591464145" sldId="304"/>
        </pc:sldMkLst>
      </pc:sldChg>
    </pc:docChg>
  </pc:docChgLst>
  <pc:docChgLst>
    <pc:chgData name="TOH Ying Hui" userId="48e1714c-8761-4eb9-ac2e-07731cd7b2b7" providerId="ADAL" clId="{5B4BAB56-9518-401C-82E1-8E7BC7AAEEC3}"/>
    <pc:docChg chg="undo custSel addSld delSld modSld sldOrd">
      <pc:chgData name="TOH Ying Hui" userId="48e1714c-8761-4eb9-ac2e-07731cd7b2b7" providerId="ADAL" clId="{5B4BAB56-9518-401C-82E1-8E7BC7AAEEC3}" dt="2020-11-10T11:15:15.191" v="5396" actId="20577"/>
      <pc:docMkLst>
        <pc:docMk/>
      </pc:docMkLst>
      <pc:sldChg chg="modNotesTx">
        <pc:chgData name="TOH Ying Hui" userId="48e1714c-8761-4eb9-ac2e-07731cd7b2b7" providerId="ADAL" clId="{5B4BAB56-9518-401C-82E1-8E7BC7AAEEC3}" dt="2020-11-10T09:37:22.347" v="4662" actId="20577"/>
        <pc:sldMkLst>
          <pc:docMk/>
          <pc:sldMk cId="1898168344" sldId="260"/>
        </pc:sldMkLst>
      </pc:sldChg>
      <pc:sldChg chg="modNotesTx">
        <pc:chgData name="TOH Ying Hui" userId="48e1714c-8761-4eb9-ac2e-07731cd7b2b7" providerId="ADAL" clId="{5B4BAB56-9518-401C-82E1-8E7BC7AAEEC3}" dt="2020-11-10T11:14:42.002" v="5392" actId="20577"/>
        <pc:sldMkLst>
          <pc:docMk/>
          <pc:sldMk cId="3687381576" sldId="261"/>
        </pc:sldMkLst>
      </pc:sldChg>
      <pc:sldChg chg="modSp mod modNotesTx">
        <pc:chgData name="TOH Ying Hui" userId="48e1714c-8761-4eb9-ac2e-07731cd7b2b7" providerId="ADAL" clId="{5B4BAB56-9518-401C-82E1-8E7BC7AAEEC3}" dt="2020-11-10T10:28:41.161" v="4889" actId="20577"/>
        <pc:sldMkLst>
          <pc:docMk/>
          <pc:sldMk cId="849295651" sldId="262"/>
        </pc:sldMkLst>
        <pc:spChg chg="mod">
          <ac:chgData name="TOH Ying Hui" userId="48e1714c-8761-4eb9-ac2e-07731cd7b2b7" providerId="ADAL" clId="{5B4BAB56-9518-401C-82E1-8E7BC7AAEEC3}" dt="2020-11-02T05:33:32.314" v="445" actId="122"/>
          <ac:spMkLst>
            <pc:docMk/>
            <pc:sldMk cId="849295651" sldId="262"/>
            <ac:spMk id="20" creationId="{27167BCD-7C1B-41E5-BEF6-2CB111017DB3}"/>
          </ac:spMkLst>
        </pc:spChg>
        <pc:spChg chg="mod">
          <ac:chgData name="TOH Ying Hui" userId="48e1714c-8761-4eb9-ac2e-07731cd7b2b7" providerId="ADAL" clId="{5B4BAB56-9518-401C-82E1-8E7BC7AAEEC3}" dt="2020-11-02T05:33:32.314" v="445" actId="122"/>
          <ac:spMkLst>
            <pc:docMk/>
            <pc:sldMk cId="849295651" sldId="262"/>
            <ac:spMk id="23" creationId="{08BC5E30-2965-496C-88FE-57A4AE273FA8}"/>
          </ac:spMkLst>
        </pc:spChg>
        <pc:spChg chg="mod">
          <ac:chgData name="TOH Ying Hui" userId="48e1714c-8761-4eb9-ac2e-07731cd7b2b7" providerId="ADAL" clId="{5B4BAB56-9518-401C-82E1-8E7BC7AAEEC3}" dt="2020-11-02T05:33:32.314" v="445" actId="122"/>
          <ac:spMkLst>
            <pc:docMk/>
            <pc:sldMk cId="849295651" sldId="262"/>
            <ac:spMk id="32" creationId="{C61D80FE-C64B-4B48-B7DB-4D2D6890C867}"/>
          </ac:spMkLst>
        </pc:spChg>
      </pc:sldChg>
      <pc:sldChg chg="modSp mod modNotesTx">
        <pc:chgData name="TOH Ying Hui" userId="48e1714c-8761-4eb9-ac2e-07731cd7b2b7" providerId="ADAL" clId="{5B4BAB56-9518-401C-82E1-8E7BC7AAEEC3}" dt="2020-11-10T11:14:21.432" v="5391" actId="20577"/>
        <pc:sldMkLst>
          <pc:docMk/>
          <pc:sldMk cId="2828419462" sldId="263"/>
        </pc:sldMkLst>
        <pc:spChg chg="mod">
          <ac:chgData name="TOH Ying Hui" userId="48e1714c-8761-4eb9-ac2e-07731cd7b2b7" providerId="ADAL" clId="{5B4BAB56-9518-401C-82E1-8E7BC7AAEEC3}" dt="2020-10-31T04:38:02.359" v="15" actId="122"/>
          <ac:spMkLst>
            <pc:docMk/>
            <pc:sldMk cId="2828419462" sldId="263"/>
            <ac:spMk id="23" creationId="{5D703715-F3F9-4D2A-8168-93F52B298533}"/>
          </ac:spMkLst>
        </pc:spChg>
        <pc:spChg chg="mod">
          <ac:chgData name="TOH Ying Hui" userId="48e1714c-8761-4eb9-ac2e-07731cd7b2b7" providerId="ADAL" clId="{5B4BAB56-9518-401C-82E1-8E7BC7AAEEC3}" dt="2020-10-31T04:38:02.359" v="15" actId="122"/>
          <ac:spMkLst>
            <pc:docMk/>
            <pc:sldMk cId="2828419462" sldId="263"/>
            <ac:spMk id="27" creationId="{62DA50F8-89B1-4FA7-98C9-1D67A50F02E2}"/>
          </ac:spMkLst>
        </pc:spChg>
        <pc:spChg chg="mod">
          <ac:chgData name="TOH Ying Hui" userId="48e1714c-8761-4eb9-ac2e-07731cd7b2b7" providerId="ADAL" clId="{5B4BAB56-9518-401C-82E1-8E7BC7AAEEC3}" dt="2020-10-31T04:38:02.359" v="15" actId="122"/>
          <ac:spMkLst>
            <pc:docMk/>
            <pc:sldMk cId="2828419462" sldId="263"/>
            <ac:spMk id="31" creationId="{CE728710-10DD-4CB5-B01A-9C683D233383}"/>
          </ac:spMkLst>
        </pc:spChg>
      </pc:sldChg>
      <pc:sldChg chg="addSp delSp modSp mod modNotesTx">
        <pc:chgData name="TOH Ying Hui" userId="48e1714c-8761-4eb9-ac2e-07731cd7b2b7" providerId="ADAL" clId="{5B4BAB56-9518-401C-82E1-8E7BC7AAEEC3}" dt="2020-11-03T09:12:33.584" v="4216" actId="20577"/>
        <pc:sldMkLst>
          <pc:docMk/>
          <pc:sldMk cId="14450878" sldId="264"/>
        </pc:sldMkLst>
        <pc:spChg chg="add del">
          <ac:chgData name="TOH Ying Hui" userId="48e1714c-8761-4eb9-ac2e-07731cd7b2b7" providerId="ADAL" clId="{5B4BAB56-9518-401C-82E1-8E7BC7AAEEC3}" dt="2020-10-31T04:35:34.642" v="1" actId="478"/>
          <ac:spMkLst>
            <pc:docMk/>
            <pc:sldMk cId="14450878" sldId="264"/>
            <ac:spMk id="2" creationId="{101ED0CA-6F77-4646-A356-F0E32D656B0B}"/>
          </ac:spMkLst>
        </pc:spChg>
        <pc:spChg chg="mod">
          <ac:chgData name="TOH Ying Hui" userId="48e1714c-8761-4eb9-ac2e-07731cd7b2b7" providerId="ADAL" clId="{5B4BAB56-9518-401C-82E1-8E7BC7AAEEC3}" dt="2020-10-31T04:36:00.143" v="9" actId="1038"/>
          <ac:spMkLst>
            <pc:docMk/>
            <pc:sldMk cId="14450878" sldId="264"/>
            <ac:spMk id="20" creationId="{7002DBE1-FDFE-44CA-A5F7-53822B161CF6}"/>
          </ac:spMkLst>
        </pc:spChg>
        <pc:spChg chg="mod">
          <ac:chgData name="TOH Ying Hui" userId="48e1714c-8761-4eb9-ac2e-07731cd7b2b7" providerId="ADAL" clId="{5B4BAB56-9518-401C-82E1-8E7BC7AAEEC3}" dt="2020-10-31T04:36:18.519" v="12" actId="122"/>
          <ac:spMkLst>
            <pc:docMk/>
            <pc:sldMk cId="14450878" sldId="264"/>
            <ac:spMk id="31" creationId="{E7737232-15E4-4EBB-AF9B-EAF6E8D6A83F}"/>
          </ac:spMkLst>
        </pc:spChg>
        <pc:cxnChg chg="mod">
          <ac:chgData name="TOH Ying Hui" userId="48e1714c-8761-4eb9-ac2e-07731cd7b2b7" providerId="ADAL" clId="{5B4BAB56-9518-401C-82E1-8E7BC7AAEEC3}" dt="2020-10-31T04:36:00.143" v="9" actId="1038"/>
          <ac:cxnSpMkLst>
            <pc:docMk/>
            <pc:sldMk cId="14450878" sldId="264"/>
            <ac:cxnSpMk id="19" creationId="{1F4D7BB3-1E5D-4E04-AF89-5A5BD78FB60C}"/>
          </ac:cxnSpMkLst>
        </pc:cxnChg>
      </pc:sldChg>
      <pc:sldChg chg="modNotesTx">
        <pc:chgData name="TOH Ying Hui" userId="48e1714c-8761-4eb9-ac2e-07731cd7b2b7" providerId="ADAL" clId="{5B4BAB56-9518-401C-82E1-8E7BC7AAEEC3}" dt="2020-11-02T05:32:14.972" v="441" actId="20577"/>
        <pc:sldMkLst>
          <pc:docMk/>
          <pc:sldMk cId="3937826041" sldId="266"/>
        </pc:sldMkLst>
      </pc:sldChg>
      <pc:sldChg chg="modSp mod modNotesTx">
        <pc:chgData name="TOH Ying Hui" userId="48e1714c-8761-4eb9-ac2e-07731cd7b2b7" providerId="ADAL" clId="{5B4BAB56-9518-401C-82E1-8E7BC7AAEEC3}" dt="2020-11-02T19:09:48.540" v="1594" actId="14100"/>
        <pc:sldMkLst>
          <pc:docMk/>
          <pc:sldMk cId="423745734" sldId="268"/>
        </pc:sldMkLst>
        <pc:graphicFrameChg chg="modGraphic">
          <ac:chgData name="TOH Ying Hui" userId="48e1714c-8761-4eb9-ac2e-07731cd7b2b7" providerId="ADAL" clId="{5B4BAB56-9518-401C-82E1-8E7BC7AAEEC3}" dt="2020-11-02T09:37:32.222" v="1170" actId="14734"/>
          <ac:graphicFrameMkLst>
            <pc:docMk/>
            <pc:sldMk cId="423745734" sldId="268"/>
            <ac:graphicFrameMk id="12" creationId="{C442E12D-475F-404B-B6AD-F78E4BE3402B}"/>
          </ac:graphicFrameMkLst>
        </pc:graphicFrameChg>
        <pc:picChg chg="mod">
          <ac:chgData name="TOH Ying Hui" userId="48e1714c-8761-4eb9-ac2e-07731cd7b2b7" providerId="ADAL" clId="{5B4BAB56-9518-401C-82E1-8E7BC7AAEEC3}" dt="2020-11-02T19:09:48.540" v="1594" actId="14100"/>
          <ac:picMkLst>
            <pc:docMk/>
            <pc:sldMk cId="423745734" sldId="268"/>
            <ac:picMk id="15" creationId="{209A7721-27AE-460C-AB57-CA5DED2B04FB}"/>
          </ac:picMkLst>
        </pc:picChg>
      </pc:sldChg>
      <pc:sldChg chg="modSp mod">
        <pc:chgData name="TOH Ying Hui" userId="48e1714c-8761-4eb9-ac2e-07731cd7b2b7" providerId="ADAL" clId="{5B4BAB56-9518-401C-82E1-8E7BC7AAEEC3}" dt="2020-11-02T08:38:49.588" v="833" actId="14100"/>
        <pc:sldMkLst>
          <pc:docMk/>
          <pc:sldMk cId="2375730727" sldId="273"/>
        </pc:sldMkLst>
        <pc:picChg chg="mod modCrop">
          <ac:chgData name="TOH Ying Hui" userId="48e1714c-8761-4eb9-ac2e-07731cd7b2b7" providerId="ADAL" clId="{5B4BAB56-9518-401C-82E1-8E7BC7AAEEC3}" dt="2020-11-02T08:38:15.645" v="827" actId="1076"/>
          <ac:picMkLst>
            <pc:docMk/>
            <pc:sldMk cId="2375730727" sldId="273"/>
            <ac:picMk id="16" creationId="{5F169F2F-1A27-47B9-9567-4E8CCC6B07D3}"/>
          </ac:picMkLst>
        </pc:picChg>
        <pc:picChg chg="mod modCrop">
          <ac:chgData name="TOH Ying Hui" userId="48e1714c-8761-4eb9-ac2e-07731cd7b2b7" providerId="ADAL" clId="{5B4BAB56-9518-401C-82E1-8E7BC7AAEEC3}" dt="2020-11-02T08:38:19.620" v="828" actId="14100"/>
          <ac:picMkLst>
            <pc:docMk/>
            <pc:sldMk cId="2375730727" sldId="273"/>
            <ac:picMk id="18" creationId="{E437F093-70D8-4B96-8704-DDA228B5B8CA}"/>
          </ac:picMkLst>
        </pc:picChg>
        <pc:picChg chg="mod modCrop">
          <ac:chgData name="TOH Ying Hui" userId="48e1714c-8761-4eb9-ac2e-07731cd7b2b7" providerId="ADAL" clId="{5B4BAB56-9518-401C-82E1-8E7BC7AAEEC3}" dt="2020-11-02T08:38:28.864" v="830" actId="14100"/>
          <ac:picMkLst>
            <pc:docMk/>
            <pc:sldMk cId="2375730727" sldId="273"/>
            <ac:picMk id="20" creationId="{9845B656-B8EE-44B3-B334-A04C7044A4C9}"/>
          </ac:picMkLst>
        </pc:picChg>
        <pc:picChg chg="mod modCrop">
          <ac:chgData name="TOH Ying Hui" userId="48e1714c-8761-4eb9-ac2e-07731cd7b2b7" providerId="ADAL" clId="{5B4BAB56-9518-401C-82E1-8E7BC7AAEEC3}" dt="2020-11-02T08:38:49.588" v="833" actId="14100"/>
          <ac:picMkLst>
            <pc:docMk/>
            <pc:sldMk cId="2375730727" sldId="273"/>
            <ac:picMk id="22" creationId="{31590ACF-8558-49B3-AF50-26725774083F}"/>
          </ac:picMkLst>
        </pc:picChg>
      </pc:sldChg>
      <pc:sldChg chg="addSp delSp modSp mod modNotesTx">
        <pc:chgData name="TOH Ying Hui" userId="48e1714c-8761-4eb9-ac2e-07731cd7b2b7" providerId="ADAL" clId="{5B4BAB56-9518-401C-82E1-8E7BC7AAEEC3}" dt="2020-11-10T11:15:15.191" v="5396" actId="20577"/>
        <pc:sldMkLst>
          <pc:docMk/>
          <pc:sldMk cId="3149118277" sldId="275"/>
        </pc:sldMkLst>
        <pc:spChg chg="add mod">
          <ac:chgData name="TOH Ying Hui" userId="48e1714c-8761-4eb9-ac2e-07731cd7b2b7" providerId="ADAL" clId="{5B4BAB56-9518-401C-82E1-8E7BC7AAEEC3}" dt="2020-11-02T19:07:03.116" v="1593" actId="1076"/>
          <ac:spMkLst>
            <pc:docMk/>
            <pc:sldMk cId="3149118277" sldId="275"/>
            <ac:spMk id="2" creationId="{4A40299D-B5E1-4AE8-932F-7AE7BED57380}"/>
          </ac:spMkLst>
        </pc:spChg>
        <pc:spChg chg="del">
          <ac:chgData name="TOH Ying Hui" userId="48e1714c-8761-4eb9-ac2e-07731cd7b2b7" providerId="ADAL" clId="{5B4BAB56-9518-401C-82E1-8E7BC7AAEEC3}" dt="2020-11-02T09:28:24.092" v="1156" actId="478"/>
          <ac:spMkLst>
            <pc:docMk/>
            <pc:sldMk cId="3149118277" sldId="275"/>
            <ac:spMk id="4" creationId="{A38449A4-42B8-4589-9D39-E0384766382F}"/>
          </ac:spMkLst>
        </pc:spChg>
        <pc:spChg chg="del">
          <ac:chgData name="TOH Ying Hui" userId="48e1714c-8761-4eb9-ac2e-07731cd7b2b7" providerId="ADAL" clId="{5B4BAB56-9518-401C-82E1-8E7BC7AAEEC3}" dt="2020-11-02T09:28:24.092" v="1156" actId="478"/>
          <ac:spMkLst>
            <pc:docMk/>
            <pc:sldMk cId="3149118277" sldId="275"/>
            <ac:spMk id="5" creationId="{AB39BAEA-B56C-4DE4-944B-CDE518BCCA71}"/>
          </ac:spMkLst>
        </pc:spChg>
        <pc:spChg chg="del">
          <ac:chgData name="TOH Ying Hui" userId="48e1714c-8761-4eb9-ac2e-07731cd7b2b7" providerId="ADAL" clId="{5B4BAB56-9518-401C-82E1-8E7BC7AAEEC3}" dt="2020-11-02T09:28:24.092" v="1156" actId="478"/>
          <ac:spMkLst>
            <pc:docMk/>
            <pc:sldMk cId="3149118277" sldId="275"/>
            <ac:spMk id="6" creationId="{043D2D7F-A0BE-4851-AE6C-6D80EDA27E15}"/>
          </ac:spMkLst>
        </pc:spChg>
        <pc:spChg chg="add mod">
          <ac:chgData name="TOH Ying Hui" userId="48e1714c-8761-4eb9-ac2e-07731cd7b2b7" providerId="ADAL" clId="{5B4BAB56-9518-401C-82E1-8E7BC7AAEEC3}" dt="2020-11-02T19:07:03.116" v="1593" actId="1076"/>
          <ac:spMkLst>
            <pc:docMk/>
            <pc:sldMk cId="3149118277" sldId="275"/>
            <ac:spMk id="7" creationId="{5B9DB0A0-2F4C-4FF5-9EFF-BC6A95C207F0}"/>
          </ac:spMkLst>
        </pc:spChg>
        <pc:spChg chg="del">
          <ac:chgData name="TOH Ying Hui" userId="48e1714c-8761-4eb9-ac2e-07731cd7b2b7" providerId="ADAL" clId="{5B4BAB56-9518-401C-82E1-8E7BC7AAEEC3}" dt="2020-11-02T09:28:24.092" v="1156" actId="478"/>
          <ac:spMkLst>
            <pc:docMk/>
            <pc:sldMk cId="3149118277" sldId="275"/>
            <ac:spMk id="7" creationId="{CE9B6B4F-0FC7-4249-8B50-5F9D3686DB6B}"/>
          </ac:spMkLst>
        </pc:spChg>
        <pc:spChg chg="del">
          <ac:chgData name="TOH Ying Hui" userId="48e1714c-8761-4eb9-ac2e-07731cd7b2b7" providerId="ADAL" clId="{5B4BAB56-9518-401C-82E1-8E7BC7AAEEC3}" dt="2020-11-02T09:28:24.092" v="1156" actId="478"/>
          <ac:spMkLst>
            <pc:docMk/>
            <pc:sldMk cId="3149118277" sldId="275"/>
            <ac:spMk id="8" creationId="{6987257B-5F02-49D5-AABD-04C999476666}"/>
          </ac:spMkLst>
        </pc:spChg>
        <pc:spChg chg="del">
          <ac:chgData name="TOH Ying Hui" userId="48e1714c-8761-4eb9-ac2e-07731cd7b2b7" providerId="ADAL" clId="{5B4BAB56-9518-401C-82E1-8E7BC7AAEEC3}" dt="2020-11-02T09:28:24.092" v="1156" actId="478"/>
          <ac:spMkLst>
            <pc:docMk/>
            <pc:sldMk cId="3149118277" sldId="275"/>
            <ac:spMk id="9" creationId="{8B74EE1C-CF26-4A58-8D36-47E2496F731A}"/>
          </ac:spMkLst>
        </pc:spChg>
        <pc:spChg chg="add mod">
          <ac:chgData name="TOH Ying Hui" userId="48e1714c-8761-4eb9-ac2e-07731cd7b2b7" providerId="ADAL" clId="{5B4BAB56-9518-401C-82E1-8E7BC7AAEEC3}" dt="2020-11-02T09:28:41.604" v="1169" actId="20577"/>
          <ac:spMkLst>
            <pc:docMk/>
            <pc:sldMk cId="3149118277" sldId="275"/>
            <ac:spMk id="18" creationId="{D706A8C7-2130-4692-B108-C0D333EE7DE1}"/>
          </ac:spMkLst>
        </pc:spChg>
        <pc:spChg chg="add mod">
          <ac:chgData name="TOH Ying Hui" userId="48e1714c-8761-4eb9-ac2e-07731cd7b2b7" providerId="ADAL" clId="{5B4BAB56-9518-401C-82E1-8E7BC7AAEEC3}" dt="2020-11-02T19:07:03.116" v="1593" actId="1076"/>
          <ac:spMkLst>
            <pc:docMk/>
            <pc:sldMk cId="3149118277" sldId="275"/>
            <ac:spMk id="20" creationId="{842161F7-0AA1-497A-945D-7235ABF14B61}"/>
          </ac:spMkLst>
        </pc:spChg>
        <pc:spChg chg="add mod">
          <ac:chgData name="TOH Ying Hui" userId="48e1714c-8761-4eb9-ac2e-07731cd7b2b7" providerId="ADAL" clId="{5B4BAB56-9518-401C-82E1-8E7BC7AAEEC3}" dt="2020-11-02T21:50:25.756" v="2014" actId="1076"/>
          <ac:spMkLst>
            <pc:docMk/>
            <pc:sldMk cId="3149118277" sldId="275"/>
            <ac:spMk id="21" creationId="{F8841E32-3993-46FF-8BBD-DB5CDBEEE74D}"/>
          </ac:spMkLst>
        </pc:spChg>
        <pc:spChg chg="add del mod">
          <ac:chgData name="TOH Ying Hui" userId="48e1714c-8761-4eb9-ac2e-07731cd7b2b7" providerId="ADAL" clId="{5B4BAB56-9518-401C-82E1-8E7BC7AAEEC3}" dt="2020-11-02T19:17:58.715" v="1615" actId="478"/>
          <ac:spMkLst>
            <pc:docMk/>
            <pc:sldMk cId="3149118277" sldId="275"/>
            <ac:spMk id="24" creationId="{D48220E3-C686-45EB-9A04-2E5849B42D68}"/>
          </ac:spMkLst>
        </pc:spChg>
        <pc:spChg chg="add mod">
          <ac:chgData name="TOH Ying Hui" userId="48e1714c-8761-4eb9-ac2e-07731cd7b2b7" providerId="ADAL" clId="{5B4BAB56-9518-401C-82E1-8E7BC7AAEEC3}" dt="2020-11-02T21:50:20.424" v="2013" actId="1076"/>
          <ac:spMkLst>
            <pc:docMk/>
            <pc:sldMk cId="3149118277" sldId="275"/>
            <ac:spMk id="25" creationId="{8C611D01-1F1D-4E19-9971-6C0353B538C6}"/>
          </ac:spMkLst>
        </pc:spChg>
        <pc:spChg chg="add mod">
          <ac:chgData name="TOH Ying Hui" userId="48e1714c-8761-4eb9-ac2e-07731cd7b2b7" providerId="ADAL" clId="{5B4BAB56-9518-401C-82E1-8E7BC7AAEEC3}" dt="2020-11-02T19:07:03.116" v="1593" actId="1076"/>
          <ac:spMkLst>
            <pc:docMk/>
            <pc:sldMk cId="3149118277" sldId="275"/>
            <ac:spMk id="28" creationId="{CD9E0BCE-617A-4149-B891-71090365690B}"/>
          </ac:spMkLst>
        </pc:spChg>
        <pc:spChg chg="add mod">
          <ac:chgData name="TOH Ying Hui" userId="48e1714c-8761-4eb9-ac2e-07731cd7b2b7" providerId="ADAL" clId="{5B4BAB56-9518-401C-82E1-8E7BC7AAEEC3}" dt="2020-11-02T19:07:03.116" v="1593" actId="1076"/>
          <ac:spMkLst>
            <pc:docMk/>
            <pc:sldMk cId="3149118277" sldId="275"/>
            <ac:spMk id="29" creationId="{8A873017-6FC7-48CC-90CB-25985A4464F2}"/>
          </ac:spMkLst>
        </pc:spChg>
        <pc:spChg chg="add mod">
          <ac:chgData name="TOH Ying Hui" userId="48e1714c-8761-4eb9-ac2e-07731cd7b2b7" providerId="ADAL" clId="{5B4BAB56-9518-401C-82E1-8E7BC7AAEEC3}" dt="2020-11-02T21:59:43.931" v="2030" actId="1076"/>
          <ac:spMkLst>
            <pc:docMk/>
            <pc:sldMk cId="3149118277" sldId="275"/>
            <ac:spMk id="37" creationId="{8E482E66-91BB-4F0E-8047-15609E7090B1}"/>
          </ac:spMkLst>
        </pc:spChg>
        <pc:spChg chg="add mod">
          <ac:chgData name="TOH Ying Hui" userId="48e1714c-8761-4eb9-ac2e-07731cd7b2b7" providerId="ADAL" clId="{5B4BAB56-9518-401C-82E1-8E7BC7AAEEC3}" dt="2020-11-02T21:50:20.424" v="2013" actId="1076"/>
          <ac:spMkLst>
            <pc:docMk/>
            <pc:sldMk cId="3149118277" sldId="275"/>
            <ac:spMk id="38" creationId="{50B227D6-27E1-4755-B819-82AAC744AF3B}"/>
          </ac:spMkLst>
        </pc:spChg>
        <pc:spChg chg="add mod">
          <ac:chgData name="TOH Ying Hui" userId="48e1714c-8761-4eb9-ac2e-07731cd7b2b7" providerId="ADAL" clId="{5B4BAB56-9518-401C-82E1-8E7BC7AAEEC3}" dt="2020-11-02T22:00:09.515" v="2040" actId="20577"/>
          <ac:spMkLst>
            <pc:docMk/>
            <pc:sldMk cId="3149118277" sldId="275"/>
            <ac:spMk id="40" creationId="{D5653912-1B18-449B-B24B-DB1532C92948}"/>
          </ac:spMkLst>
        </pc:spChg>
        <pc:spChg chg="add mod">
          <ac:chgData name="TOH Ying Hui" userId="48e1714c-8761-4eb9-ac2e-07731cd7b2b7" providerId="ADAL" clId="{5B4BAB56-9518-401C-82E1-8E7BC7AAEEC3}" dt="2020-11-02T21:50:20.424" v="2013" actId="1076"/>
          <ac:spMkLst>
            <pc:docMk/>
            <pc:sldMk cId="3149118277" sldId="275"/>
            <ac:spMk id="41" creationId="{296CADBB-9960-4EDA-8C9D-BFE17459A4F8}"/>
          </ac:spMkLst>
        </pc:spChg>
        <pc:spChg chg="add mod">
          <ac:chgData name="TOH Ying Hui" userId="48e1714c-8761-4eb9-ac2e-07731cd7b2b7" providerId="ADAL" clId="{5B4BAB56-9518-401C-82E1-8E7BC7AAEEC3}" dt="2020-11-02T21:50:20.424" v="2013" actId="1076"/>
          <ac:spMkLst>
            <pc:docMk/>
            <pc:sldMk cId="3149118277" sldId="275"/>
            <ac:spMk id="43" creationId="{0D495D2D-C11F-402C-A17E-07D1E041E5CF}"/>
          </ac:spMkLst>
        </pc:spChg>
        <pc:picChg chg="add del mod">
          <ac:chgData name="TOH Ying Hui" userId="48e1714c-8761-4eb9-ac2e-07731cd7b2b7" providerId="ADAL" clId="{5B4BAB56-9518-401C-82E1-8E7BC7AAEEC3}" dt="2020-11-02T18:46:14.612" v="1521" actId="478"/>
          <ac:picMkLst>
            <pc:docMk/>
            <pc:sldMk cId="3149118277" sldId="275"/>
            <ac:picMk id="9" creationId="{3AF91D4F-2182-4658-89EB-614EC3BAD040}"/>
          </ac:picMkLst>
        </pc:picChg>
        <pc:picChg chg="add mod">
          <ac:chgData name="TOH Ying Hui" userId="48e1714c-8761-4eb9-ac2e-07731cd7b2b7" providerId="ADAL" clId="{5B4BAB56-9518-401C-82E1-8E7BC7AAEEC3}" dt="2020-11-02T21:50:20.424" v="2013" actId="1076"/>
          <ac:picMkLst>
            <pc:docMk/>
            <pc:sldMk cId="3149118277" sldId="275"/>
            <ac:picMk id="22" creationId="{746C9E79-0F11-44BB-941D-6C3899D41B4E}"/>
          </ac:picMkLst>
        </pc:picChg>
        <pc:picChg chg="add mod">
          <ac:chgData name="TOH Ying Hui" userId="48e1714c-8761-4eb9-ac2e-07731cd7b2b7" providerId="ADAL" clId="{5B4BAB56-9518-401C-82E1-8E7BC7AAEEC3}" dt="2020-11-02T21:50:20.424" v="2013" actId="1076"/>
          <ac:picMkLst>
            <pc:docMk/>
            <pc:sldMk cId="3149118277" sldId="275"/>
            <ac:picMk id="23" creationId="{0668CAA0-2962-46D9-97FE-3C037CFB3F92}"/>
          </ac:picMkLst>
        </pc:picChg>
        <pc:picChg chg="add mod">
          <ac:chgData name="TOH Ying Hui" userId="48e1714c-8761-4eb9-ac2e-07731cd7b2b7" providerId="ADAL" clId="{5B4BAB56-9518-401C-82E1-8E7BC7AAEEC3}" dt="2020-11-02T19:07:03.116" v="1593" actId="1076"/>
          <ac:picMkLst>
            <pc:docMk/>
            <pc:sldMk cId="3149118277" sldId="275"/>
            <ac:picMk id="1026" creationId="{54E96874-E609-4DEF-A363-E70E7AFE9634}"/>
          </ac:picMkLst>
        </pc:picChg>
        <pc:picChg chg="add mod">
          <ac:chgData name="TOH Ying Hui" userId="48e1714c-8761-4eb9-ac2e-07731cd7b2b7" providerId="ADAL" clId="{5B4BAB56-9518-401C-82E1-8E7BC7AAEEC3}" dt="2020-11-02T19:07:03.116" v="1593" actId="1076"/>
          <ac:picMkLst>
            <pc:docMk/>
            <pc:sldMk cId="3149118277" sldId="275"/>
            <ac:picMk id="1028" creationId="{70F4B3A6-40CB-44C6-8EE0-1D0E1F4A1529}"/>
          </ac:picMkLst>
        </pc:picChg>
        <pc:picChg chg="add del">
          <ac:chgData name="TOH Ying Hui" userId="48e1714c-8761-4eb9-ac2e-07731cd7b2b7" providerId="ADAL" clId="{5B4BAB56-9518-401C-82E1-8E7BC7AAEEC3}" dt="2020-11-02T18:45:39.452" v="1517"/>
          <ac:picMkLst>
            <pc:docMk/>
            <pc:sldMk cId="3149118277" sldId="275"/>
            <ac:picMk id="1030" creationId="{853E34EC-5482-4DAF-8410-75D84AFB00BE}"/>
          </ac:picMkLst>
        </pc:picChg>
        <pc:picChg chg="add del">
          <ac:chgData name="TOH Ying Hui" userId="48e1714c-8761-4eb9-ac2e-07731cd7b2b7" providerId="ADAL" clId="{5B4BAB56-9518-401C-82E1-8E7BC7AAEEC3}" dt="2020-11-02T18:50:55.507" v="1523"/>
          <ac:picMkLst>
            <pc:docMk/>
            <pc:sldMk cId="3149118277" sldId="275"/>
            <ac:picMk id="1032" creationId="{FF73D807-CF99-4EF2-BC7E-DD2BDA2B7DC1}"/>
          </ac:picMkLst>
        </pc:picChg>
        <pc:picChg chg="add del">
          <ac:chgData name="TOH Ying Hui" userId="48e1714c-8761-4eb9-ac2e-07731cd7b2b7" providerId="ADAL" clId="{5B4BAB56-9518-401C-82E1-8E7BC7AAEEC3}" dt="2020-11-02T18:51:08.814" v="1525"/>
          <ac:picMkLst>
            <pc:docMk/>
            <pc:sldMk cId="3149118277" sldId="275"/>
            <ac:picMk id="1034" creationId="{CD06251B-E1D3-4FDF-AEB2-0D9C1644EB36}"/>
          </ac:picMkLst>
        </pc:picChg>
        <pc:picChg chg="add del">
          <ac:chgData name="TOH Ying Hui" userId="48e1714c-8761-4eb9-ac2e-07731cd7b2b7" providerId="ADAL" clId="{5B4BAB56-9518-401C-82E1-8E7BC7AAEEC3}" dt="2020-11-02T18:54:26.229" v="1527"/>
          <ac:picMkLst>
            <pc:docMk/>
            <pc:sldMk cId="3149118277" sldId="275"/>
            <ac:picMk id="1036" creationId="{1D3386C4-04CE-4D18-AB69-A5F051CBE60D}"/>
          </ac:picMkLst>
        </pc:picChg>
        <pc:picChg chg="add mod">
          <ac:chgData name="TOH Ying Hui" userId="48e1714c-8761-4eb9-ac2e-07731cd7b2b7" providerId="ADAL" clId="{5B4BAB56-9518-401C-82E1-8E7BC7AAEEC3}" dt="2020-11-02T19:07:03.116" v="1593" actId="1076"/>
          <ac:picMkLst>
            <pc:docMk/>
            <pc:sldMk cId="3149118277" sldId="275"/>
            <ac:picMk id="1038" creationId="{D63F1562-2089-4D14-A81D-56D398F00BB8}"/>
          </ac:picMkLst>
        </pc:picChg>
        <pc:picChg chg="add mod">
          <ac:chgData name="TOH Ying Hui" userId="48e1714c-8761-4eb9-ac2e-07731cd7b2b7" providerId="ADAL" clId="{5B4BAB56-9518-401C-82E1-8E7BC7AAEEC3}" dt="2020-11-02T21:50:20.424" v="2013" actId="1076"/>
          <ac:picMkLst>
            <pc:docMk/>
            <pc:sldMk cId="3149118277" sldId="275"/>
            <ac:picMk id="1040" creationId="{71FABC6C-FB1D-40D2-A851-038A71E6C2B0}"/>
          </ac:picMkLst>
        </pc:picChg>
        <pc:picChg chg="add mod">
          <ac:chgData name="TOH Ying Hui" userId="48e1714c-8761-4eb9-ac2e-07731cd7b2b7" providerId="ADAL" clId="{5B4BAB56-9518-401C-82E1-8E7BC7AAEEC3}" dt="2020-11-02T21:50:20.424" v="2013" actId="1076"/>
          <ac:picMkLst>
            <pc:docMk/>
            <pc:sldMk cId="3149118277" sldId="275"/>
            <ac:picMk id="1042" creationId="{FC193604-932B-4E7D-A926-71A2DDBCC2BC}"/>
          </ac:picMkLst>
        </pc:picChg>
        <pc:cxnChg chg="add del">
          <ac:chgData name="TOH Ying Hui" userId="48e1714c-8761-4eb9-ac2e-07731cd7b2b7" providerId="ADAL" clId="{5B4BAB56-9518-401C-82E1-8E7BC7AAEEC3}" dt="2020-11-02T18:30:19.014" v="1414" actId="478"/>
          <ac:cxnSpMkLst>
            <pc:docMk/>
            <pc:sldMk cId="3149118277" sldId="275"/>
            <ac:cxnSpMk id="6" creationId="{EFC1AEE8-F5D0-414C-9518-C8BF77CBB676}"/>
          </ac:cxnSpMkLst>
        </pc:cxnChg>
        <pc:cxnChg chg="add del mod">
          <ac:chgData name="TOH Ying Hui" userId="48e1714c-8761-4eb9-ac2e-07731cd7b2b7" providerId="ADAL" clId="{5B4BAB56-9518-401C-82E1-8E7BC7AAEEC3}" dt="2020-11-02T18:30:09.956" v="1412" actId="478"/>
          <ac:cxnSpMkLst>
            <pc:docMk/>
            <pc:sldMk cId="3149118277" sldId="275"/>
            <ac:cxnSpMk id="19" creationId="{DA19C09E-3E21-41AB-8B95-C32DA1A2E4D7}"/>
          </ac:cxnSpMkLst>
        </pc:cxnChg>
      </pc:sldChg>
      <pc:sldChg chg="modSp mod modNotesTx">
        <pc:chgData name="TOH Ying Hui" userId="48e1714c-8761-4eb9-ac2e-07731cd7b2b7" providerId="ADAL" clId="{5B4BAB56-9518-401C-82E1-8E7BC7AAEEC3}" dt="2020-11-02T08:48:41.099" v="1098" actId="20577"/>
        <pc:sldMkLst>
          <pc:docMk/>
          <pc:sldMk cId="3941340512" sldId="277"/>
        </pc:sldMkLst>
        <pc:spChg chg="mod">
          <ac:chgData name="TOH Ying Hui" userId="48e1714c-8761-4eb9-ac2e-07731cd7b2b7" providerId="ADAL" clId="{5B4BAB56-9518-401C-82E1-8E7BC7AAEEC3}" dt="2020-11-02T08:47:24.157" v="1055" actId="20577"/>
          <ac:spMkLst>
            <pc:docMk/>
            <pc:sldMk cId="3941340512" sldId="277"/>
            <ac:spMk id="12" creationId="{AC44C28D-32D2-48F3-980F-3C7C4B8C4662}"/>
          </ac:spMkLst>
        </pc:spChg>
        <pc:spChg chg="mod">
          <ac:chgData name="TOH Ying Hui" userId="48e1714c-8761-4eb9-ac2e-07731cd7b2b7" providerId="ADAL" clId="{5B4BAB56-9518-401C-82E1-8E7BC7AAEEC3}" dt="2020-11-02T08:47:35.851" v="1065" actId="20577"/>
          <ac:spMkLst>
            <pc:docMk/>
            <pc:sldMk cId="3941340512" sldId="277"/>
            <ac:spMk id="32" creationId="{AF057F17-ECF6-44A0-B398-0ACB0534EE16}"/>
          </ac:spMkLst>
        </pc:spChg>
        <pc:spChg chg="mod">
          <ac:chgData name="TOH Ying Hui" userId="48e1714c-8761-4eb9-ac2e-07731cd7b2b7" providerId="ADAL" clId="{5B4BAB56-9518-401C-82E1-8E7BC7AAEEC3}" dt="2020-11-02T08:47:41.926" v="1073" actId="20577"/>
          <ac:spMkLst>
            <pc:docMk/>
            <pc:sldMk cId="3941340512" sldId="277"/>
            <ac:spMk id="33" creationId="{083DDB46-DD92-45D8-AD97-08828A02E926}"/>
          </ac:spMkLst>
        </pc:spChg>
        <pc:spChg chg="mod">
          <ac:chgData name="TOH Ying Hui" userId="48e1714c-8761-4eb9-ac2e-07731cd7b2b7" providerId="ADAL" clId="{5B4BAB56-9518-401C-82E1-8E7BC7AAEEC3}" dt="2020-11-02T08:47:52.629" v="1083" actId="20577"/>
          <ac:spMkLst>
            <pc:docMk/>
            <pc:sldMk cId="3941340512" sldId="277"/>
            <ac:spMk id="34" creationId="{A36A90BB-545C-45F3-8BAF-E59018395792}"/>
          </ac:spMkLst>
        </pc:spChg>
      </pc:sldChg>
      <pc:sldChg chg="modSp new mod">
        <pc:chgData name="TOH Ying Hui" userId="48e1714c-8761-4eb9-ac2e-07731cd7b2b7" providerId="ADAL" clId="{5B4BAB56-9518-401C-82E1-8E7BC7AAEEC3}" dt="2020-11-02T09:03:50.392" v="1127" actId="20577"/>
        <pc:sldMkLst>
          <pc:docMk/>
          <pc:sldMk cId="4255111014" sldId="282"/>
        </pc:sldMkLst>
        <pc:spChg chg="mod">
          <ac:chgData name="TOH Ying Hui" userId="48e1714c-8761-4eb9-ac2e-07731cd7b2b7" providerId="ADAL" clId="{5B4BAB56-9518-401C-82E1-8E7BC7AAEEC3}" dt="2020-11-02T09:03:50.392" v="1127" actId="20577"/>
          <ac:spMkLst>
            <pc:docMk/>
            <pc:sldMk cId="4255111014" sldId="282"/>
            <ac:spMk id="2" creationId="{1698EE62-2117-4788-BDA7-78337766A33D}"/>
          </ac:spMkLst>
        </pc:spChg>
      </pc:sldChg>
      <pc:sldChg chg="ord modNotesTx">
        <pc:chgData name="TOH Ying Hui" userId="48e1714c-8761-4eb9-ac2e-07731cd7b2b7" providerId="ADAL" clId="{5B4BAB56-9518-401C-82E1-8E7BC7AAEEC3}" dt="2020-11-02T09:50:26.297" v="1249" actId="20577"/>
        <pc:sldMkLst>
          <pc:docMk/>
          <pc:sldMk cId="1277305149" sldId="286"/>
        </pc:sldMkLst>
      </pc:sldChg>
      <pc:sldChg chg="modNotesTx">
        <pc:chgData name="TOH Ying Hui" userId="48e1714c-8761-4eb9-ac2e-07731cd7b2b7" providerId="ADAL" clId="{5B4BAB56-9518-401C-82E1-8E7BC7AAEEC3}" dt="2020-11-02T09:50:31.573" v="1268" actId="20577"/>
        <pc:sldMkLst>
          <pc:docMk/>
          <pc:sldMk cId="3504324865" sldId="287"/>
        </pc:sldMkLst>
      </pc:sldChg>
      <pc:sldChg chg="modSp mod modNotesTx">
        <pc:chgData name="TOH Ying Hui" userId="48e1714c-8761-4eb9-ac2e-07731cd7b2b7" providerId="ADAL" clId="{5B4BAB56-9518-401C-82E1-8E7BC7AAEEC3}" dt="2020-11-10T10:26:13.928" v="4844" actId="20577"/>
        <pc:sldMkLst>
          <pc:docMk/>
          <pc:sldMk cId="124365119" sldId="288"/>
        </pc:sldMkLst>
        <pc:spChg chg="mod">
          <ac:chgData name="TOH Ying Hui" userId="48e1714c-8761-4eb9-ac2e-07731cd7b2b7" providerId="ADAL" clId="{5B4BAB56-9518-401C-82E1-8E7BC7AAEEC3}" dt="2020-11-02T19:26:56.113" v="1726" actId="403"/>
          <ac:spMkLst>
            <pc:docMk/>
            <pc:sldMk cId="124365119" sldId="288"/>
            <ac:spMk id="3" creationId="{3B870655-87C3-426A-A05F-EC5C0760D47E}"/>
          </ac:spMkLst>
        </pc:spChg>
      </pc:sldChg>
      <pc:sldChg chg="add del mod modShow">
        <pc:chgData name="TOH Ying Hui" userId="48e1714c-8761-4eb9-ac2e-07731cd7b2b7" providerId="ADAL" clId="{5B4BAB56-9518-401C-82E1-8E7BC7AAEEC3}" dt="2020-11-03T01:54:15.376" v="2041" actId="47"/>
        <pc:sldMkLst>
          <pc:docMk/>
          <pc:sldMk cId="1780912177" sldId="292"/>
        </pc:sldMkLst>
      </pc:sldChg>
      <pc:sldChg chg="modSp mod">
        <pc:chgData name="TOH Ying Hui" userId="48e1714c-8761-4eb9-ac2e-07731cd7b2b7" providerId="ADAL" clId="{5B4BAB56-9518-401C-82E1-8E7BC7AAEEC3}" dt="2020-11-03T02:05:03.698" v="2070" actId="1076"/>
        <pc:sldMkLst>
          <pc:docMk/>
          <pc:sldMk cId="4099069087" sldId="295"/>
        </pc:sldMkLst>
        <pc:spChg chg="mod">
          <ac:chgData name="TOH Ying Hui" userId="48e1714c-8761-4eb9-ac2e-07731cd7b2b7" providerId="ADAL" clId="{5B4BAB56-9518-401C-82E1-8E7BC7AAEEC3}" dt="2020-11-03T02:05:03.698" v="2070" actId="1076"/>
          <ac:spMkLst>
            <pc:docMk/>
            <pc:sldMk cId="4099069087" sldId="295"/>
            <ac:spMk id="3" creationId="{309FD1D9-D8F8-4D04-A3B4-3D2E82B11E3E}"/>
          </ac:spMkLst>
        </pc:spChg>
      </pc:sldChg>
      <pc:sldChg chg="del modNotesTx">
        <pc:chgData name="TOH Ying Hui" userId="48e1714c-8761-4eb9-ac2e-07731cd7b2b7" providerId="ADAL" clId="{5B4BAB56-9518-401C-82E1-8E7BC7AAEEC3}" dt="2020-11-03T02:02:51.302" v="2068" actId="47"/>
        <pc:sldMkLst>
          <pc:docMk/>
          <pc:sldMk cId="4203124534" sldId="297"/>
        </pc:sldMkLst>
      </pc:sldChg>
      <pc:sldChg chg="modSp add mod ord">
        <pc:chgData name="TOH Ying Hui" userId="48e1714c-8761-4eb9-ac2e-07731cd7b2b7" providerId="ADAL" clId="{5B4BAB56-9518-401C-82E1-8E7BC7AAEEC3}" dt="2020-11-03T01:55:19.486" v="2066" actId="20577"/>
        <pc:sldMkLst>
          <pc:docMk/>
          <pc:sldMk cId="1734896485" sldId="307"/>
        </pc:sldMkLst>
        <pc:spChg chg="mod">
          <ac:chgData name="TOH Ying Hui" userId="48e1714c-8761-4eb9-ac2e-07731cd7b2b7" providerId="ADAL" clId="{5B4BAB56-9518-401C-82E1-8E7BC7AAEEC3}" dt="2020-11-03T01:55:19.486" v="2066" actId="20577"/>
          <ac:spMkLst>
            <pc:docMk/>
            <pc:sldMk cId="1734896485" sldId="307"/>
            <ac:spMk id="2" creationId="{899FE66E-1319-4AD9-ABE6-7DF28612B141}"/>
          </ac:spMkLst>
        </pc:spChg>
      </pc:sldChg>
    </pc:docChg>
  </pc:docChgLst>
  <pc:docChgLst>
    <pc:chgData name="LOH Xiao Binn" userId="S::xbloh.2018@sis.smu.edu.sg::7b8234c9-843e-43bd-8fa3-4083d2600131" providerId="AD" clId="Web-{39420031-5125-45B9-9ABB-0E106D2BFC66}"/>
    <pc:docChg chg="modSld">
      <pc:chgData name="LOH Xiao Binn" userId="S::xbloh.2018@sis.smu.edu.sg::7b8234c9-843e-43bd-8fa3-4083d2600131" providerId="AD" clId="Web-{39420031-5125-45B9-9ABB-0E106D2BFC66}" dt="2020-10-31T03:37:00.625" v="31" actId="20577"/>
      <pc:docMkLst>
        <pc:docMk/>
      </pc:docMkLst>
      <pc:sldChg chg="modSp">
        <pc:chgData name="LOH Xiao Binn" userId="S::xbloh.2018@sis.smu.edu.sg::7b8234c9-843e-43bd-8fa3-4083d2600131" providerId="AD" clId="Web-{39420031-5125-45B9-9ABB-0E106D2BFC66}" dt="2020-10-31T03:36:59.688" v="29" actId="20577"/>
        <pc:sldMkLst>
          <pc:docMk/>
          <pc:sldMk cId="2823669986" sldId="265"/>
        </pc:sldMkLst>
        <pc:spChg chg="mod">
          <ac:chgData name="LOH Xiao Binn" userId="S::xbloh.2018@sis.smu.edu.sg::7b8234c9-843e-43bd-8fa3-4083d2600131" providerId="AD" clId="Web-{39420031-5125-45B9-9ABB-0E106D2BFC66}" dt="2020-10-31T03:36:59.688" v="29" actId="20577"/>
          <ac:spMkLst>
            <pc:docMk/>
            <pc:sldMk cId="2823669986" sldId="265"/>
            <ac:spMk id="3" creationId="{F6731E8E-F371-494A-9C42-6572DC7E1AFA}"/>
          </ac:spMkLst>
        </pc:spChg>
      </pc:sldChg>
    </pc:docChg>
  </pc:docChgLst>
  <pc:docChgLst>
    <pc:chgData name="Darren MOH Qing Loong" userId="S::darren.moh.2018@sis.smu.edu.sg::8e37d9a8-ebaf-485b-b48e-5c126846128e" providerId="AD" clId="Web-{EC1AE59F-6B29-49BA-822F-EB5ED978E6FB}"/>
    <pc:docChg chg="modSld">
      <pc:chgData name="Darren MOH Qing Loong" userId="S::darren.moh.2018@sis.smu.edu.sg::8e37d9a8-ebaf-485b-b48e-5c126846128e" providerId="AD" clId="Web-{EC1AE59F-6B29-49BA-822F-EB5ED978E6FB}" dt="2020-10-31T05:11:02.119" v="6" actId="14100"/>
      <pc:docMkLst>
        <pc:docMk/>
      </pc:docMkLst>
      <pc:sldChg chg="modSp">
        <pc:chgData name="Darren MOH Qing Loong" userId="S::darren.moh.2018@sis.smu.edu.sg::8e37d9a8-ebaf-485b-b48e-5c126846128e" providerId="AD" clId="Web-{EC1AE59F-6B29-49BA-822F-EB5ED978E6FB}" dt="2020-10-31T04:30:02.901" v="1"/>
        <pc:sldMkLst>
          <pc:docMk/>
          <pc:sldMk cId="423745734" sldId="268"/>
        </pc:sldMkLst>
        <pc:graphicFrameChg chg="mod modGraphic">
          <ac:chgData name="Darren MOH Qing Loong" userId="S::darren.moh.2018@sis.smu.edu.sg::8e37d9a8-ebaf-485b-b48e-5c126846128e" providerId="AD" clId="Web-{EC1AE59F-6B29-49BA-822F-EB5ED978E6FB}" dt="2020-10-31T04:30:02.901" v="1"/>
          <ac:graphicFrameMkLst>
            <pc:docMk/>
            <pc:sldMk cId="423745734" sldId="268"/>
            <ac:graphicFrameMk id="12" creationId="{C442E12D-475F-404B-B6AD-F78E4BE3402B}"/>
          </ac:graphicFrameMkLst>
        </pc:graphicFrameChg>
      </pc:sldChg>
      <pc:sldChg chg="modSp">
        <pc:chgData name="Darren MOH Qing Loong" userId="S::darren.moh.2018@sis.smu.edu.sg::8e37d9a8-ebaf-485b-b48e-5c126846128e" providerId="AD" clId="Web-{EC1AE59F-6B29-49BA-822F-EB5ED978E6FB}" dt="2020-10-31T05:11:02.119" v="6" actId="14100"/>
        <pc:sldMkLst>
          <pc:docMk/>
          <pc:sldMk cId="3149118277" sldId="275"/>
        </pc:sldMkLst>
        <pc:spChg chg="mod">
          <ac:chgData name="Darren MOH Qing Loong" userId="S::darren.moh.2018@sis.smu.edu.sg::8e37d9a8-ebaf-485b-b48e-5c126846128e" providerId="AD" clId="Web-{EC1AE59F-6B29-49BA-822F-EB5ED978E6FB}" dt="2020-10-31T05:09:38.306" v="5" actId="14100"/>
          <ac:spMkLst>
            <pc:docMk/>
            <pc:sldMk cId="3149118277" sldId="275"/>
            <ac:spMk id="8" creationId="{6987257B-5F02-49D5-AABD-04C999476666}"/>
          </ac:spMkLst>
        </pc:spChg>
        <pc:spChg chg="mod">
          <ac:chgData name="Darren MOH Qing Loong" userId="S::darren.moh.2018@sis.smu.edu.sg::8e37d9a8-ebaf-485b-b48e-5c126846128e" providerId="AD" clId="Web-{EC1AE59F-6B29-49BA-822F-EB5ED978E6FB}" dt="2020-10-31T05:11:02.119" v="6" actId="14100"/>
          <ac:spMkLst>
            <pc:docMk/>
            <pc:sldMk cId="3149118277" sldId="275"/>
            <ac:spMk id="9" creationId="{8B74EE1C-CF26-4A58-8D36-47E2496F731A}"/>
          </ac:spMkLst>
        </pc:spChg>
      </pc:sldChg>
    </pc:docChg>
  </pc:docChgLst>
  <pc:docChgLst>
    <pc:chgData name="FOO Chuan Geng" userId="S::cgfoo.2018@sis.smu.edu.sg::e43d807b-7bdd-43a7-a60e-078960ecf11f" providerId="AD" clId="Web-{5022773D-B312-4E4D-92EB-FB4C60A113A7}"/>
    <pc:docChg chg="addSld delSld modSld">
      <pc:chgData name="FOO Chuan Geng" userId="S::cgfoo.2018@sis.smu.edu.sg::e43d807b-7bdd-43a7-a60e-078960ecf11f" providerId="AD" clId="Web-{5022773D-B312-4E4D-92EB-FB4C60A113A7}" dt="2020-11-02T14:38:01.416" v="1242"/>
      <pc:docMkLst>
        <pc:docMk/>
      </pc:docMkLst>
      <pc:sldChg chg="addSp delSp modSp modNotes">
        <pc:chgData name="FOO Chuan Geng" userId="S::cgfoo.2018@sis.smu.edu.sg::e43d807b-7bdd-43a7-a60e-078960ecf11f" providerId="AD" clId="Web-{5022773D-B312-4E4D-92EB-FB4C60A113A7}" dt="2020-11-02T14:21:48.665" v="533" actId="1076"/>
        <pc:sldMkLst>
          <pc:docMk/>
          <pc:sldMk cId="1898168344" sldId="260"/>
        </pc:sldMkLst>
        <pc:spChg chg="mod">
          <ac:chgData name="FOO Chuan Geng" userId="S::cgfoo.2018@sis.smu.edu.sg::e43d807b-7bdd-43a7-a60e-078960ecf11f" providerId="AD" clId="Web-{5022773D-B312-4E4D-92EB-FB4C60A113A7}" dt="2020-11-02T13:22:15.892" v="43" actId="1076"/>
          <ac:spMkLst>
            <pc:docMk/>
            <pc:sldMk cId="1898168344" sldId="260"/>
            <ac:spMk id="3" creationId="{5AC1E393-2AF7-45FA-8E20-ECFC07BF3246}"/>
          </ac:spMkLst>
        </pc:spChg>
        <pc:picChg chg="add del mod">
          <ac:chgData name="FOO Chuan Geng" userId="S::cgfoo.2018@sis.smu.edu.sg::e43d807b-7bdd-43a7-a60e-078960ecf11f" providerId="AD" clId="Web-{5022773D-B312-4E4D-92EB-FB4C60A113A7}" dt="2020-11-02T13:48:27.458" v="368"/>
          <ac:picMkLst>
            <pc:docMk/>
            <pc:sldMk cId="1898168344" sldId="260"/>
            <ac:picMk id="12" creationId="{C372AA1C-04D4-48F6-98E9-1698E8641417}"/>
          </ac:picMkLst>
        </pc:picChg>
        <pc:picChg chg="add del mod">
          <ac:chgData name="FOO Chuan Geng" userId="S::cgfoo.2018@sis.smu.edu.sg::e43d807b-7bdd-43a7-a60e-078960ecf11f" providerId="AD" clId="Web-{5022773D-B312-4E4D-92EB-FB4C60A113A7}" dt="2020-11-02T13:47:26.411" v="333"/>
          <ac:picMkLst>
            <pc:docMk/>
            <pc:sldMk cId="1898168344" sldId="260"/>
            <ac:picMk id="13" creationId="{7F3FF426-409F-4DEE-89C6-983EE51B44CD}"/>
          </ac:picMkLst>
        </pc:picChg>
        <pc:picChg chg="add mod">
          <ac:chgData name="FOO Chuan Geng" userId="S::cgfoo.2018@sis.smu.edu.sg::e43d807b-7bdd-43a7-a60e-078960ecf11f" providerId="AD" clId="Web-{5022773D-B312-4E4D-92EB-FB4C60A113A7}" dt="2020-11-02T14:21:30.102" v="527" actId="1076"/>
          <ac:picMkLst>
            <pc:docMk/>
            <pc:sldMk cId="1898168344" sldId="260"/>
            <ac:picMk id="15" creationId="{70B189A6-872D-4C69-A589-40D433064A7A}"/>
          </ac:picMkLst>
        </pc:picChg>
        <pc:picChg chg="add mod">
          <ac:chgData name="FOO Chuan Geng" userId="S::cgfoo.2018@sis.smu.edu.sg::e43d807b-7bdd-43a7-a60e-078960ecf11f" providerId="AD" clId="Web-{5022773D-B312-4E4D-92EB-FB4C60A113A7}" dt="2020-11-02T14:21:30.055" v="525" actId="1076"/>
          <ac:picMkLst>
            <pc:docMk/>
            <pc:sldMk cId="1898168344" sldId="260"/>
            <ac:picMk id="17" creationId="{98486050-AB99-42F7-B38B-C1D709749BAE}"/>
          </ac:picMkLst>
        </pc:picChg>
        <pc:picChg chg="mod">
          <ac:chgData name="FOO Chuan Geng" userId="S::cgfoo.2018@sis.smu.edu.sg::e43d807b-7bdd-43a7-a60e-078960ecf11f" providerId="AD" clId="Web-{5022773D-B312-4E4D-92EB-FB4C60A113A7}" dt="2020-11-02T14:21:29.946" v="519" actId="1076"/>
          <ac:picMkLst>
            <pc:docMk/>
            <pc:sldMk cId="1898168344" sldId="260"/>
            <ac:picMk id="18" creationId="{BD6C05B6-CCA8-4735-8465-627F5B657449}"/>
          </ac:picMkLst>
        </pc:picChg>
        <pc:picChg chg="mod">
          <ac:chgData name="FOO Chuan Geng" userId="S::cgfoo.2018@sis.smu.edu.sg::e43d807b-7bdd-43a7-a60e-078960ecf11f" providerId="AD" clId="Web-{5022773D-B312-4E4D-92EB-FB4C60A113A7}" dt="2020-11-02T14:21:29.977" v="520" actId="1076"/>
          <ac:picMkLst>
            <pc:docMk/>
            <pc:sldMk cId="1898168344" sldId="260"/>
            <ac:picMk id="19" creationId="{EF125051-87DE-4BE5-AC38-13CD1B41D315}"/>
          </ac:picMkLst>
        </pc:picChg>
        <pc:picChg chg="mod">
          <ac:chgData name="FOO Chuan Geng" userId="S::cgfoo.2018@sis.smu.edu.sg::e43d807b-7bdd-43a7-a60e-078960ecf11f" providerId="AD" clId="Web-{5022773D-B312-4E4D-92EB-FB4C60A113A7}" dt="2020-11-02T14:21:29.993" v="521" actId="1076"/>
          <ac:picMkLst>
            <pc:docMk/>
            <pc:sldMk cId="1898168344" sldId="260"/>
            <ac:picMk id="20" creationId="{54B009DC-BC77-4C2E-972C-1752D27E49FD}"/>
          </ac:picMkLst>
        </pc:picChg>
        <pc:picChg chg="add del mod">
          <ac:chgData name="FOO Chuan Geng" userId="S::cgfoo.2018@sis.smu.edu.sg::e43d807b-7bdd-43a7-a60e-078960ecf11f" providerId="AD" clId="Web-{5022773D-B312-4E4D-92EB-FB4C60A113A7}" dt="2020-11-02T14:21:08.258" v="508"/>
          <ac:picMkLst>
            <pc:docMk/>
            <pc:sldMk cId="1898168344" sldId="260"/>
            <ac:picMk id="21" creationId="{47684149-AF98-45D3-B73D-663A41B3B42D}"/>
          </ac:picMkLst>
        </pc:picChg>
        <pc:picChg chg="add del mod">
          <ac:chgData name="FOO Chuan Geng" userId="S::cgfoo.2018@sis.smu.edu.sg::e43d807b-7bdd-43a7-a60e-078960ecf11f" providerId="AD" clId="Web-{5022773D-B312-4E4D-92EB-FB4C60A113A7}" dt="2020-11-02T14:21:07.133" v="506"/>
          <ac:picMkLst>
            <pc:docMk/>
            <pc:sldMk cId="1898168344" sldId="260"/>
            <ac:picMk id="22" creationId="{CF78D1C9-1938-453A-A428-D311EBEB9226}"/>
          </ac:picMkLst>
        </pc:picChg>
        <pc:picChg chg="add del mod">
          <ac:chgData name="FOO Chuan Geng" userId="S::cgfoo.2018@sis.smu.edu.sg::e43d807b-7bdd-43a7-a60e-078960ecf11f" providerId="AD" clId="Web-{5022773D-B312-4E4D-92EB-FB4C60A113A7}" dt="2020-11-02T14:21:07.664" v="507"/>
          <ac:picMkLst>
            <pc:docMk/>
            <pc:sldMk cId="1898168344" sldId="260"/>
            <ac:picMk id="23" creationId="{46B797D8-EE17-425C-90CE-A4DEF4A20C06}"/>
          </ac:picMkLst>
        </pc:picChg>
        <pc:picChg chg="add mod">
          <ac:chgData name="FOO Chuan Geng" userId="S::cgfoo.2018@sis.smu.edu.sg::e43d807b-7bdd-43a7-a60e-078960ecf11f" providerId="AD" clId="Web-{5022773D-B312-4E4D-92EB-FB4C60A113A7}" dt="2020-11-02T14:21:30.071" v="526" actId="1076"/>
          <ac:picMkLst>
            <pc:docMk/>
            <pc:sldMk cId="1898168344" sldId="260"/>
            <ac:picMk id="24" creationId="{27DEC68E-AAFC-4EDC-A4CE-2A43C2423D62}"/>
          </ac:picMkLst>
        </pc:picChg>
        <pc:picChg chg="mod">
          <ac:chgData name="FOO Chuan Geng" userId="S::cgfoo.2018@sis.smu.edu.sg::e43d807b-7bdd-43a7-a60e-078960ecf11f" providerId="AD" clId="Web-{5022773D-B312-4E4D-92EB-FB4C60A113A7}" dt="2020-11-02T14:21:48.665" v="533" actId="1076"/>
          <ac:picMkLst>
            <pc:docMk/>
            <pc:sldMk cId="1898168344" sldId="260"/>
            <ac:picMk id="25" creationId="{8C254521-1288-4203-BCDF-380B9EBF831B}"/>
          </ac:picMkLst>
        </pc:picChg>
        <pc:picChg chg="add del mod">
          <ac:chgData name="FOO Chuan Geng" userId="S::cgfoo.2018@sis.smu.edu.sg::e43d807b-7bdd-43a7-a60e-078960ecf11f" providerId="AD" clId="Web-{5022773D-B312-4E4D-92EB-FB4C60A113A7}" dt="2020-11-02T13:47:16.489" v="330"/>
          <ac:picMkLst>
            <pc:docMk/>
            <pc:sldMk cId="1898168344" sldId="260"/>
            <ac:picMk id="26" creationId="{3AC6A442-844C-4B1D-894B-E318988BA7F5}"/>
          </ac:picMkLst>
        </pc:picChg>
        <pc:picChg chg="add mod">
          <ac:chgData name="FOO Chuan Geng" userId="S::cgfoo.2018@sis.smu.edu.sg::e43d807b-7bdd-43a7-a60e-078960ecf11f" providerId="AD" clId="Web-{5022773D-B312-4E4D-92EB-FB4C60A113A7}" dt="2020-11-02T14:21:31.805" v="530" actId="1076"/>
          <ac:picMkLst>
            <pc:docMk/>
            <pc:sldMk cId="1898168344" sldId="260"/>
            <ac:picMk id="27" creationId="{16E3C5E3-E68D-430C-A983-58A08C83FE44}"/>
          </ac:picMkLst>
        </pc:picChg>
        <pc:picChg chg="add mod">
          <ac:chgData name="FOO Chuan Geng" userId="S::cgfoo.2018@sis.smu.edu.sg::e43d807b-7bdd-43a7-a60e-078960ecf11f" providerId="AD" clId="Web-{5022773D-B312-4E4D-92EB-FB4C60A113A7}" dt="2020-11-02T14:21:30.133" v="529" actId="1076"/>
          <ac:picMkLst>
            <pc:docMk/>
            <pc:sldMk cId="1898168344" sldId="260"/>
            <ac:picMk id="28" creationId="{5F35D509-9B5A-4C6B-A6CA-10E2350F54D4}"/>
          </ac:picMkLst>
        </pc:picChg>
        <pc:picChg chg="add del mod">
          <ac:chgData name="FOO Chuan Geng" userId="S::cgfoo.2018@sis.smu.edu.sg::e43d807b-7bdd-43a7-a60e-078960ecf11f" providerId="AD" clId="Web-{5022773D-B312-4E4D-92EB-FB4C60A113A7}" dt="2020-11-02T14:21:10.493" v="510"/>
          <ac:picMkLst>
            <pc:docMk/>
            <pc:sldMk cId="1898168344" sldId="260"/>
            <ac:picMk id="29" creationId="{A37CDA3C-3C33-450F-A598-5EC599AD6600}"/>
          </ac:picMkLst>
        </pc:picChg>
        <pc:picChg chg="add mod">
          <ac:chgData name="FOO Chuan Geng" userId="S::cgfoo.2018@sis.smu.edu.sg::e43d807b-7bdd-43a7-a60e-078960ecf11f" providerId="AD" clId="Web-{5022773D-B312-4E4D-92EB-FB4C60A113A7}" dt="2020-11-02T14:21:30.040" v="524" actId="1076"/>
          <ac:picMkLst>
            <pc:docMk/>
            <pc:sldMk cId="1898168344" sldId="260"/>
            <ac:picMk id="30" creationId="{3DA6A219-F09F-4B82-935E-E6A13CBB90E6}"/>
          </ac:picMkLst>
        </pc:picChg>
        <pc:picChg chg="add del mod">
          <ac:chgData name="FOO Chuan Geng" userId="S::cgfoo.2018@sis.smu.edu.sg::e43d807b-7bdd-43a7-a60e-078960ecf11f" providerId="AD" clId="Web-{5022773D-B312-4E4D-92EB-FB4C60A113A7}" dt="2020-11-02T13:48:24.895" v="366"/>
          <ac:picMkLst>
            <pc:docMk/>
            <pc:sldMk cId="1898168344" sldId="260"/>
            <ac:picMk id="31" creationId="{4509B756-109E-46E8-8AC6-27B9B808476D}"/>
          </ac:picMkLst>
        </pc:picChg>
        <pc:picChg chg="add del mod">
          <ac:chgData name="FOO Chuan Geng" userId="S::cgfoo.2018@sis.smu.edu.sg::e43d807b-7bdd-43a7-a60e-078960ecf11f" providerId="AD" clId="Web-{5022773D-B312-4E4D-92EB-FB4C60A113A7}" dt="2020-11-02T14:21:08.821" v="509"/>
          <ac:picMkLst>
            <pc:docMk/>
            <pc:sldMk cId="1898168344" sldId="260"/>
            <ac:picMk id="32" creationId="{AB0DFF0C-39B9-480E-A6B7-3A182EE8F833}"/>
          </ac:picMkLst>
        </pc:picChg>
        <pc:picChg chg="add mod">
          <ac:chgData name="FOO Chuan Geng" userId="S::cgfoo.2018@sis.smu.edu.sg::e43d807b-7bdd-43a7-a60e-078960ecf11f" providerId="AD" clId="Web-{5022773D-B312-4E4D-92EB-FB4C60A113A7}" dt="2020-11-02T14:21:34.602" v="531" actId="14100"/>
          <ac:picMkLst>
            <pc:docMk/>
            <pc:sldMk cId="1898168344" sldId="260"/>
            <ac:picMk id="33" creationId="{1BE84EDF-8684-4A65-BFD6-C9C407483E39}"/>
          </ac:picMkLst>
        </pc:picChg>
        <pc:picChg chg="add del mod">
          <ac:chgData name="FOO Chuan Geng" userId="S::cgfoo.2018@sis.smu.edu.sg::e43d807b-7bdd-43a7-a60e-078960ecf11f" providerId="AD" clId="Web-{5022773D-B312-4E4D-92EB-FB4C60A113A7}" dt="2020-11-02T13:50:59.161" v="445"/>
          <ac:picMkLst>
            <pc:docMk/>
            <pc:sldMk cId="1898168344" sldId="260"/>
            <ac:picMk id="34" creationId="{1C767EED-8319-4800-ACB0-669EC03EF291}"/>
          </ac:picMkLst>
        </pc:picChg>
        <pc:picChg chg="add del mod">
          <ac:chgData name="FOO Chuan Geng" userId="S::cgfoo.2018@sis.smu.edu.sg::e43d807b-7bdd-43a7-a60e-078960ecf11f" providerId="AD" clId="Web-{5022773D-B312-4E4D-92EB-FB4C60A113A7}" dt="2020-11-02T14:21:12.961" v="511"/>
          <ac:picMkLst>
            <pc:docMk/>
            <pc:sldMk cId="1898168344" sldId="260"/>
            <ac:picMk id="35" creationId="{CC75B645-F7EE-4295-8B84-16F34D32D9A9}"/>
          </ac:picMkLst>
        </pc:picChg>
      </pc:sldChg>
      <pc:sldChg chg="modSp add del mod modShow">
        <pc:chgData name="FOO Chuan Geng" userId="S::cgfoo.2018@sis.smu.edu.sg::e43d807b-7bdd-43a7-a60e-078960ecf11f" providerId="AD" clId="Web-{5022773D-B312-4E4D-92EB-FB4C60A113A7}" dt="2020-11-02T14:33:39.978" v="1136"/>
        <pc:sldMkLst>
          <pc:docMk/>
          <pc:sldMk cId="2375730727" sldId="273"/>
        </pc:sldMkLst>
        <pc:spChg chg="mod">
          <ac:chgData name="FOO Chuan Geng" userId="S::cgfoo.2018@sis.smu.edu.sg::e43d807b-7bdd-43a7-a60e-078960ecf11f" providerId="AD" clId="Web-{5022773D-B312-4E4D-92EB-FB4C60A113A7}" dt="2020-11-02T14:31:40.337" v="1102" actId="1076"/>
          <ac:spMkLst>
            <pc:docMk/>
            <pc:sldMk cId="2375730727" sldId="273"/>
            <ac:spMk id="3" creationId="{C1F19F1C-34F7-4D01-B527-2EB118723B0D}"/>
          </ac:spMkLst>
        </pc:spChg>
      </pc:sldChg>
      <pc:sldChg chg="mod modShow">
        <pc:chgData name="FOO Chuan Geng" userId="S::cgfoo.2018@sis.smu.edu.sg::e43d807b-7bdd-43a7-a60e-078960ecf11f" providerId="AD" clId="Web-{5022773D-B312-4E4D-92EB-FB4C60A113A7}" dt="2020-11-02T14:33:47.072" v="1137"/>
        <pc:sldMkLst>
          <pc:docMk/>
          <pc:sldMk cId="3941340512" sldId="277"/>
        </pc:sldMkLst>
      </pc:sldChg>
      <pc:sldChg chg="modSp">
        <pc:chgData name="FOO Chuan Geng" userId="S::cgfoo.2018@sis.smu.edu.sg::e43d807b-7bdd-43a7-a60e-078960ecf11f" providerId="AD" clId="Web-{5022773D-B312-4E4D-92EB-FB4C60A113A7}" dt="2020-11-02T14:34:23.135" v="1148" actId="1076"/>
        <pc:sldMkLst>
          <pc:docMk/>
          <pc:sldMk cId="1743739053" sldId="281"/>
        </pc:sldMkLst>
        <pc:spChg chg="mod">
          <ac:chgData name="FOO Chuan Geng" userId="S::cgfoo.2018@sis.smu.edu.sg::e43d807b-7bdd-43a7-a60e-078960ecf11f" providerId="AD" clId="Web-{5022773D-B312-4E4D-92EB-FB4C60A113A7}" dt="2020-11-02T14:34:23.135" v="1148" actId="1076"/>
          <ac:spMkLst>
            <pc:docMk/>
            <pc:sldMk cId="1743739053" sldId="281"/>
            <ac:spMk id="12" creationId="{EFC39034-F7B8-48DA-A3E7-905C02860D5E}"/>
          </ac:spMkLst>
        </pc:spChg>
      </pc:sldChg>
      <pc:sldChg chg="modSp modNotes">
        <pc:chgData name="FOO Chuan Geng" userId="S::cgfoo.2018@sis.smu.edu.sg::e43d807b-7bdd-43a7-a60e-078960ecf11f" providerId="AD" clId="Web-{5022773D-B312-4E4D-92EB-FB4C60A113A7}" dt="2020-11-02T14:38:01.416" v="1242"/>
        <pc:sldMkLst>
          <pc:docMk/>
          <pc:sldMk cId="3521565275" sldId="285"/>
        </pc:sldMkLst>
        <pc:spChg chg="mod">
          <ac:chgData name="FOO Chuan Geng" userId="S::cgfoo.2018@sis.smu.edu.sg::e43d807b-7bdd-43a7-a60e-078960ecf11f" providerId="AD" clId="Web-{5022773D-B312-4E4D-92EB-FB4C60A113A7}" dt="2020-11-02T14:36:32.838" v="1232" actId="20577"/>
          <ac:spMkLst>
            <pc:docMk/>
            <pc:sldMk cId="3521565275" sldId="285"/>
            <ac:spMk id="3" creationId="{A5C16920-C93A-4052-8A4D-AE7DA4401E9B}"/>
          </ac:spMkLst>
        </pc:spChg>
      </pc:sldChg>
      <pc:sldChg chg="addSp delSp modSp modNotes">
        <pc:chgData name="FOO Chuan Geng" userId="S::cgfoo.2018@sis.smu.edu.sg::e43d807b-7bdd-43a7-a60e-078960ecf11f" providerId="AD" clId="Web-{5022773D-B312-4E4D-92EB-FB4C60A113A7}" dt="2020-11-02T14:34:17.010" v="1147"/>
        <pc:sldMkLst>
          <pc:docMk/>
          <pc:sldMk cId="3211137429" sldId="291"/>
        </pc:sldMkLst>
        <pc:spChg chg="add del mod">
          <ac:chgData name="FOO Chuan Geng" userId="S::cgfoo.2018@sis.smu.edu.sg::e43d807b-7bdd-43a7-a60e-078960ecf11f" providerId="AD" clId="Web-{5022773D-B312-4E4D-92EB-FB4C60A113A7}" dt="2020-11-02T14:31:37.259" v="1101"/>
          <ac:spMkLst>
            <pc:docMk/>
            <pc:sldMk cId="3211137429" sldId="291"/>
            <ac:spMk id="21" creationId="{044BB6CF-5BEC-4592-A1C1-2264EFAED686}"/>
          </ac:spMkLst>
        </pc:spChg>
        <pc:spChg chg="add del mod">
          <ac:chgData name="FOO Chuan Geng" userId="S::cgfoo.2018@sis.smu.edu.sg::e43d807b-7bdd-43a7-a60e-078960ecf11f" providerId="AD" clId="Web-{5022773D-B312-4E4D-92EB-FB4C60A113A7}" dt="2020-11-02T14:32:20.994" v="1116"/>
          <ac:spMkLst>
            <pc:docMk/>
            <pc:sldMk cId="3211137429" sldId="291"/>
            <ac:spMk id="23" creationId="{631BB58C-6B87-4359-A4BC-40611678C03C}"/>
          </ac:spMkLst>
        </pc:spChg>
        <pc:spChg chg="add mod">
          <ac:chgData name="FOO Chuan Geng" userId="S::cgfoo.2018@sis.smu.edu.sg::e43d807b-7bdd-43a7-a60e-078960ecf11f" providerId="AD" clId="Web-{5022773D-B312-4E4D-92EB-FB4C60A113A7}" dt="2020-11-02T14:33:16.166" v="1130" actId="1076"/>
          <ac:spMkLst>
            <pc:docMk/>
            <pc:sldMk cId="3211137429" sldId="291"/>
            <ac:spMk id="24" creationId="{A6FBA1DC-66F9-4D62-88BD-AEAAED67DE72}"/>
          </ac:spMkLst>
        </pc:spChg>
        <pc:picChg chg="add mod">
          <ac:chgData name="FOO Chuan Geng" userId="S::cgfoo.2018@sis.smu.edu.sg::e43d807b-7bdd-43a7-a60e-078960ecf11f" providerId="AD" clId="Web-{5022773D-B312-4E4D-92EB-FB4C60A113A7}" dt="2020-11-02T14:31:06.259" v="1087" actId="1076"/>
          <ac:picMkLst>
            <pc:docMk/>
            <pc:sldMk cId="3211137429" sldId="291"/>
            <ac:picMk id="3" creationId="{D8F7762B-C2CD-4F7A-8F59-D6A5CFC9EDEB}"/>
          </ac:picMkLst>
        </pc:picChg>
        <pc:picChg chg="add del mod">
          <ac:chgData name="FOO Chuan Geng" userId="S::cgfoo.2018@sis.smu.edu.sg::e43d807b-7bdd-43a7-a60e-078960ecf11f" providerId="AD" clId="Web-{5022773D-B312-4E4D-92EB-FB4C60A113A7}" dt="2020-11-02T14:29:39.728" v="1014"/>
          <ac:picMkLst>
            <pc:docMk/>
            <pc:sldMk cId="3211137429" sldId="291"/>
            <ac:picMk id="4" creationId="{FD892E68-4ECF-4FC6-AC23-D1EC32421394}"/>
          </ac:picMkLst>
        </pc:picChg>
        <pc:picChg chg="del mod">
          <ac:chgData name="FOO Chuan Geng" userId="S::cgfoo.2018@sis.smu.edu.sg::e43d807b-7bdd-43a7-a60e-078960ecf11f" providerId="AD" clId="Web-{5022773D-B312-4E4D-92EB-FB4C60A113A7}" dt="2020-11-02T14:29:17.618" v="1002"/>
          <ac:picMkLst>
            <pc:docMk/>
            <pc:sldMk cId="3211137429" sldId="291"/>
            <ac:picMk id="5" creationId="{BD1145F2-0E4A-4B08-B443-A5DF0D66A4C4}"/>
          </ac:picMkLst>
        </pc:picChg>
        <pc:picChg chg="add del mod">
          <ac:chgData name="FOO Chuan Geng" userId="S::cgfoo.2018@sis.smu.edu.sg::e43d807b-7bdd-43a7-a60e-078960ecf11f" providerId="AD" clId="Web-{5022773D-B312-4E4D-92EB-FB4C60A113A7}" dt="2020-11-02T13:55:54.115" v="488"/>
          <ac:picMkLst>
            <pc:docMk/>
            <pc:sldMk cId="3211137429" sldId="291"/>
            <ac:picMk id="6" creationId="{5FE45F06-C07C-4169-8D71-93074ADDC172}"/>
          </ac:picMkLst>
        </pc:picChg>
        <pc:picChg chg="add mod">
          <ac:chgData name="FOO Chuan Geng" userId="S::cgfoo.2018@sis.smu.edu.sg::e43d807b-7bdd-43a7-a60e-078960ecf11f" providerId="AD" clId="Web-{5022773D-B312-4E4D-92EB-FB4C60A113A7}" dt="2020-11-02T14:31:06.275" v="1088" actId="1076"/>
          <ac:picMkLst>
            <pc:docMk/>
            <pc:sldMk cId="3211137429" sldId="291"/>
            <ac:picMk id="7" creationId="{E45F62CF-0664-4452-99C3-E578C261A3C3}"/>
          </ac:picMkLst>
        </pc:picChg>
        <pc:picChg chg="mod">
          <ac:chgData name="FOO Chuan Geng" userId="S::cgfoo.2018@sis.smu.edu.sg::e43d807b-7bdd-43a7-a60e-078960ecf11f" providerId="AD" clId="Web-{5022773D-B312-4E4D-92EB-FB4C60A113A7}" dt="2020-11-02T14:31:06.322" v="1094" actId="1076"/>
          <ac:picMkLst>
            <pc:docMk/>
            <pc:sldMk cId="3211137429" sldId="291"/>
            <ac:picMk id="8" creationId="{66FA87A7-3E5B-4773-92FE-417FDF88316A}"/>
          </ac:picMkLst>
        </pc:picChg>
        <pc:picChg chg="add del mod">
          <ac:chgData name="FOO Chuan Geng" userId="S::cgfoo.2018@sis.smu.edu.sg::e43d807b-7bdd-43a7-a60e-078960ecf11f" providerId="AD" clId="Web-{5022773D-B312-4E4D-92EB-FB4C60A113A7}" dt="2020-11-02T14:29:49.464" v="1018"/>
          <ac:picMkLst>
            <pc:docMk/>
            <pc:sldMk cId="3211137429" sldId="291"/>
            <ac:picMk id="9" creationId="{02E6783D-644D-49DA-981B-432A45170677}"/>
          </ac:picMkLst>
        </pc:picChg>
        <pc:picChg chg="del mod">
          <ac:chgData name="FOO Chuan Geng" userId="S::cgfoo.2018@sis.smu.edu.sg::e43d807b-7bdd-43a7-a60e-078960ecf11f" providerId="AD" clId="Web-{5022773D-B312-4E4D-92EB-FB4C60A113A7}" dt="2020-11-02T13:56:18.990" v="491"/>
          <ac:picMkLst>
            <pc:docMk/>
            <pc:sldMk cId="3211137429" sldId="291"/>
            <ac:picMk id="10" creationId="{F6ECE1EC-AA0B-4BBF-850E-9BC381E5E3CC}"/>
          </ac:picMkLst>
        </pc:picChg>
        <pc:picChg chg="add del mod">
          <ac:chgData name="FOO Chuan Geng" userId="S::cgfoo.2018@sis.smu.edu.sg::e43d807b-7bdd-43a7-a60e-078960ecf11f" providerId="AD" clId="Web-{5022773D-B312-4E4D-92EB-FB4C60A113A7}" dt="2020-11-02T13:55:24.193" v="479"/>
          <ac:picMkLst>
            <pc:docMk/>
            <pc:sldMk cId="3211137429" sldId="291"/>
            <ac:picMk id="11" creationId="{0DD4A16B-166D-4E06-9DEF-C676E28EF03F}"/>
          </ac:picMkLst>
        </pc:picChg>
        <pc:picChg chg="add del mod">
          <ac:chgData name="FOO Chuan Geng" userId="S::cgfoo.2018@sis.smu.edu.sg::e43d807b-7bdd-43a7-a60e-078960ecf11f" providerId="AD" clId="Web-{5022773D-B312-4E4D-92EB-FB4C60A113A7}" dt="2020-11-02T13:55:22.521" v="478"/>
          <ac:picMkLst>
            <pc:docMk/>
            <pc:sldMk cId="3211137429" sldId="291"/>
            <ac:picMk id="12" creationId="{F64478B1-CF76-4F17-AC3C-951A394CC0AA}"/>
          </ac:picMkLst>
        </pc:picChg>
        <pc:picChg chg="add mod">
          <ac:chgData name="FOO Chuan Geng" userId="S::cgfoo.2018@sis.smu.edu.sg::e43d807b-7bdd-43a7-a60e-078960ecf11f" providerId="AD" clId="Web-{5022773D-B312-4E4D-92EB-FB4C60A113A7}" dt="2020-11-02T14:33:21.885" v="1132" actId="1076"/>
          <ac:picMkLst>
            <pc:docMk/>
            <pc:sldMk cId="3211137429" sldId="291"/>
            <ac:picMk id="13" creationId="{4A653C49-4A45-4A3C-AD38-B7734CB2CD54}"/>
          </ac:picMkLst>
        </pc:picChg>
        <pc:picChg chg="add del mod">
          <ac:chgData name="FOO Chuan Geng" userId="S::cgfoo.2018@sis.smu.edu.sg::e43d807b-7bdd-43a7-a60e-078960ecf11f" providerId="AD" clId="Web-{5022773D-B312-4E4D-92EB-FB4C60A113A7}" dt="2020-11-02T13:55:50.021" v="486"/>
          <ac:picMkLst>
            <pc:docMk/>
            <pc:sldMk cId="3211137429" sldId="291"/>
            <ac:picMk id="14" creationId="{A33E7825-7451-4EE4-9E9C-DF97E1BF123A}"/>
          </ac:picMkLst>
        </pc:picChg>
        <pc:picChg chg="add mod">
          <ac:chgData name="FOO Chuan Geng" userId="S::cgfoo.2018@sis.smu.edu.sg::e43d807b-7bdd-43a7-a60e-078960ecf11f" providerId="AD" clId="Web-{5022773D-B312-4E4D-92EB-FB4C60A113A7}" dt="2020-11-02T14:33:35.697" v="1135" actId="1076"/>
          <ac:picMkLst>
            <pc:docMk/>
            <pc:sldMk cId="3211137429" sldId="291"/>
            <ac:picMk id="15" creationId="{CFE1316A-8D5B-44B5-88A0-DDF118048562}"/>
          </ac:picMkLst>
        </pc:picChg>
        <pc:picChg chg="add mod">
          <ac:chgData name="FOO Chuan Geng" userId="S::cgfoo.2018@sis.smu.edu.sg::e43d807b-7bdd-43a7-a60e-078960ecf11f" providerId="AD" clId="Web-{5022773D-B312-4E4D-92EB-FB4C60A113A7}" dt="2020-11-02T14:33:26.228" v="1134" actId="1076"/>
          <ac:picMkLst>
            <pc:docMk/>
            <pc:sldMk cId="3211137429" sldId="291"/>
            <ac:picMk id="16" creationId="{CEB821F8-0028-46CC-AC4C-83038A215DE1}"/>
          </ac:picMkLst>
        </pc:picChg>
        <pc:picChg chg="add mod">
          <ac:chgData name="FOO Chuan Geng" userId="S::cgfoo.2018@sis.smu.edu.sg::e43d807b-7bdd-43a7-a60e-078960ecf11f" providerId="AD" clId="Web-{5022773D-B312-4E4D-92EB-FB4C60A113A7}" dt="2020-11-02T14:31:46.900" v="1106" actId="1076"/>
          <ac:picMkLst>
            <pc:docMk/>
            <pc:sldMk cId="3211137429" sldId="291"/>
            <ac:picMk id="18" creationId="{E636CB63-AC3D-40BB-B734-07BC06B1E2F3}"/>
          </ac:picMkLst>
        </pc:picChg>
        <pc:picChg chg="add mod">
          <ac:chgData name="FOO Chuan Geng" userId="S::cgfoo.2018@sis.smu.edu.sg::e43d807b-7bdd-43a7-a60e-078960ecf11f" providerId="AD" clId="Web-{5022773D-B312-4E4D-92EB-FB4C60A113A7}" dt="2020-11-02T14:33:19.200" v="1131" actId="1076"/>
          <ac:picMkLst>
            <pc:docMk/>
            <pc:sldMk cId="3211137429" sldId="291"/>
            <ac:picMk id="20" creationId="{DFFD4B5F-9B24-485C-87F3-1F3434481A3E}"/>
          </ac:picMkLst>
        </pc:picChg>
      </pc:sldChg>
      <pc:sldChg chg="addSp delSp modSp">
        <pc:chgData name="FOO Chuan Geng" userId="S::cgfoo.2018@sis.smu.edu.sg::e43d807b-7bdd-43a7-a60e-078960ecf11f" providerId="AD" clId="Web-{5022773D-B312-4E4D-92EB-FB4C60A113A7}" dt="2020-11-02T14:31:13.884" v="1095"/>
        <pc:sldMkLst>
          <pc:docMk/>
          <pc:sldMk cId="1742560115" sldId="293"/>
        </pc:sldMkLst>
        <pc:spChg chg="del">
          <ac:chgData name="FOO Chuan Geng" userId="S::cgfoo.2018@sis.smu.edu.sg::e43d807b-7bdd-43a7-a60e-078960ecf11f" providerId="AD" clId="Web-{5022773D-B312-4E4D-92EB-FB4C60A113A7}" dt="2020-11-02T12:56:52.640" v="34"/>
          <ac:spMkLst>
            <pc:docMk/>
            <pc:sldMk cId="1742560115" sldId="293"/>
            <ac:spMk id="2" creationId="{83D5A5FE-B298-4245-ADF4-6DF27F811FA8}"/>
          </ac:spMkLst>
        </pc:spChg>
        <pc:spChg chg="del">
          <ac:chgData name="FOO Chuan Geng" userId="S::cgfoo.2018@sis.smu.edu.sg::e43d807b-7bdd-43a7-a60e-078960ecf11f" providerId="AD" clId="Web-{5022773D-B312-4E4D-92EB-FB4C60A113A7}" dt="2020-11-02T12:54:49.421" v="25"/>
          <ac:spMkLst>
            <pc:docMk/>
            <pc:sldMk cId="1742560115" sldId="293"/>
            <ac:spMk id="3" creationId="{EB0BD78D-30BC-4E93-A47B-A2EFD9D48EC1}"/>
          </ac:spMkLst>
        </pc:spChg>
        <pc:spChg chg="add del mod">
          <ac:chgData name="FOO Chuan Geng" userId="S::cgfoo.2018@sis.smu.edu.sg::e43d807b-7bdd-43a7-a60e-078960ecf11f" providerId="AD" clId="Web-{5022773D-B312-4E4D-92EB-FB4C60A113A7}" dt="2020-11-02T14:29:07.072" v="999"/>
          <ac:spMkLst>
            <pc:docMk/>
            <pc:sldMk cId="1742560115" sldId="293"/>
            <ac:spMk id="11" creationId="{1E4E0110-0F9A-4CE3-8A68-7D4BD6C96962}"/>
          </ac:spMkLst>
        </pc:spChg>
        <pc:picChg chg="add del mod ord">
          <ac:chgData name="FOO Chuan Geng" userId="S::cgfoo.2018@sis.smu.edu.sg::e43d807b-7bdd-43a7-a60e-078960ecf11f" providerId="AD" clId="Web-{5022773D-B312-4E4D-92EB-FB4C60A113A7}" dt="2020-11-02T14:28:51.978" v="994"/>
          <ac:picMkLst>
            <pc:docMk/>
            <pc:sldMk cId="1742560115" sldId="293"/>
            <ac:picMk id="4" creationId="{9BE87E5A-1EEA-4437-A798-222806800A89}"/>
          </ac:picMkLst>
        </pc:picChg>
        <pc:picChg chg="add mod">
          <ac:chgData name="FOO Chuan Geng" userId="S::cgfoo.2018@sis.smu.edu.sg::e43d807b-7bdd-43a7-a60e-078960ecf11f" providerId="AD" clId="Web-{5022773D-B312-4E4D-92EB-FB4C60A113A7}" dt="2020-11-02T14:29:30.072" v="1011" actId="1076"/>
          <ac:picMkLst>
            <pc:docMk/>
            <pc:sldMk cId="1742560115" sldId="293"/>
            <ac:picMk id="5" creationId="{21CF7AFD-071A-487B-A48C-96C57B11CACD}"/>
          </ac:picMkLst>
        </pc:picChg>
        <pc:picChg chg="add del mod">
          <ac:chgData name="FOO Chuan Geng" userId="S::cgfoo.2018@sis.smu.edu.sg::e43d807b-7bdd-43a7-a60e-078960ecf11f" providerId="AD" clId="Web-{5022773D-B312-4E4D-92EB-FB4C60A113A7}" dt="2020-11-02T13:54:45.755" v="471"/>
          <ac:picMkLst>
            <pc:docMk/>
            <pc:sldMk cId="1742560115" sldId="293"/>
            <ac:picMk id="6" creationId="{A387BBF0-7D92-4079-B697-DD5D16D01EC5}"/>
          </ac:picMkLst>
        </pc:picChg>
        <pc:picChg chg="add del mod">
          <ac:chgData name="FOO Chuan Geng" userId="S::cgfoo.2018@sis.smu.edu.sg::e43d807b-7bdd-43a7-a60e-078960ecf11f" providerId="AD" clId="Web-{5022773D-B312-4E4D-92EB-FB4C60A113A7}" dt="2020-11-02T13:56:52.630" v="501"/>
          <ac:picMkLst>
            <pc:docMk/>
            <pc:sldMk cId="1742560115" sldId="293"/>
            <ac:picMk id="7" creationId="{0B5BCDEC-B059-408B-AE2C-F3DCB947DA53}"/>
          </ac:picMkLst>
        </pc:picChg>
        <pc:picChg chg="add del mod">
          <ac:chgData name="FOO Chuan Geng" userId="S::cgfoo.2018@sis.smu.edu.sg::e43d807b-7bdd-43a7-a60e-078960ecf11f" providerId="AD" clId="Web-{5022773D-B312-4E4D-92EB-FB4C60A113A7}" dt="2020-11-02T13:56:53.287" v="502"/>
          <ac:picMkLst>
            <pc:docMk/>
            <pc:sldMk cId="1742560115" sldId="293"/>
            <ac:picMk id="8" creationId="{759B1ED4-2A24-4CDA-9A01-ADFE2BBE3D23}"/>
          </ac:picMkLst>
        </pc:picChg>
        <pc:picChg chg="add del mod">
          <ac:chgData name="FOO Chuan Geng" userId="S::cgfoo.2018@sis.smu.edu.sg::e43d807b-7bdd-43a7-a60e-078960ecf11f" providerId="AD" clId="Web-{5022773D-B312-4E4D-92EB-FB4C60A113A7}" dt="2020-11-02T14:31:13.884" v="1095"/>
          <ac:picMkLst>
            <pc:docMk/>
            <pc:sldMk cId="1742560115" sldId="293"/>
            <ac:picMk id="9" creationId="{9550B5F7-3308-4713-9946-F1ED472155D8}"/>
          </ac:picMkLst>
        </pc:picChg>
        <pc:picChg chg="add mod">
          <ac:chgData name="FOO Chuan Geng" userId="S::cgfoo.2018@sis.smu.edu.sg::e43d807b-7bdd-43a7-a60e-078960ecf11f" providerId="AD" clId="Web-{5022773D-B312-4E4D-92EB-FB4C60A113A7}" dt="2020-11-02T14:29:36.837" v="1013" actId="1076"/>
          <ac:picMkLst>
            <pc:docMk/>
            <pc:sldMk cId="1742560115" sldId="293"/>
            <ac:picMk id="13" creationId="{1268C9CC-108C-4E67-97EA-7A634A6C97EF}"/>
          </ac:picMkLst>
        </pc:picChg>
        <pc:picChg chg="add mod">
          <ac:chgData name="FOO Chuan Geng" userId="S::cgfoo.2018@sis.smu.edu.sg::e43d807b-7bdd-43a7-a60e-078960ecf11f" providerId="AD" clId="Web-{5022773D-B312-4E4D-92EB-FB4C60A113A7}" dt="2020-11-02T14:29:26.681" v="1008" actId="1076"/>
          <ac:picMkLst>
            <pc:docMk/>
            <pc:sldMk cId="1742560115" sldId="293"/>
            <ac:picMk id="15" creationId="{3DD97D32-F63A-4B1A-B9E2-5F5A74ADD206}"/>
          </ac:picMkLst>
        </pc:picChg>
        <pc:picChg chg="add mod">
          <ac:chgData name="FOO Chuan Geng" userId="S::cgfoo.2018@sis.smu.edu.sg::e43d807b-7bdd-43a7-a60e-078960ecf11f" providerId="AD" clId="Web-{5022773D-B312-4E4D-92EB-FB4C60A113A7}" dt="2020-11-02T14:29:46.728" v="1017" actId="14100"/>
          <ac:picMkLst>
            <pc:docMk/>
            <pc:sldMk cId="1742560115" sldId="293"/>
            <ac:picMk id="17" creationId="{69889B54-3296-431D-814F-C1442C4104FA}"/>
          </ac:picMkLst>
        </pc:picChg>
      </pc:sldChg>
      <pc:sldChg chg="addSp delSp modSp new mod modShow">
        <pc:chgData name="FOO Chuan Geng" userId="S::cgfoo.2018@sis.smu.edu.sg::e43d807b-7bdd-43a7-a60e-078960ecf11f" providerId="AD" clId="Web-{5022773D-B312-4E4D-92EB-FB4C60A113A7}" dt="2020-11-02T14:21:41.055" v="532"/>
        <pc:sldMkLst>
          <pc:docMk/>
          <pc:sldMk cId="531799018" sldId="294"/>
        </pc:sldMkLst>
        <pc:spChg chg="del">
          <ac:chgData name="FOO Chuan Geng" userId="S::cgfoo.2018@sis.smu.edu.sg::e43d807b-7bdd-43a7-a60e-078960ecf11f" providerId="AD" clId="Web-{5022773D-B312-4E4D-92EB-FB4C60A113A7}" dt="2020-11-02T13:52:11.083" v="450"/>
          <ac:spMkLst>
            <pc:docMk/>
            <pc:sldMk cId="531799018" sldId="294"/>
            <ac:spMk id="3" creationId="{61B0E170-0FE2-4D87-B060-647ED7DBB460}"/>
          </ac:spMkLst>
        </pc:spChg>
        <pc:spChg chg="add del mod">
          <ac:chgData name="FOO Chuan Geng" userId="S::cgfoo.2018@sis.smu.edu.sg::e43d807b-7bdd-43a7-a60e-078960ecf11f" providerId="AD" clId="Web-{5022773D-B312-4E4D-92EB-FB4C60A113A7}" dt="2020-11-02T13:52:37.114" v="459"/>
          <ac:spMkLst>
            <pc:docMk/>
            <pc:sldMk cId="531799018" sldId="294"/>
            <ac:spMk id="7" creationId="{95793EC6-665C-4A49-8D54-6A5DCBB67FF3}"/>
          </ac:spMkLst>
        </pc:spChg>
        <pc:picChg chg="add del mod ord">
          <ac:chgData name="FOO Chuan Geng" userId="S::cgfoo.2018@sis.smu.edu.sg::e43d807b-7bdd-43a7-a60e-078960ecf11f" providerId="AD" clId="Web-{5022773D-B312-4E4D-92EB-FB4C60A113A7}" dt="2020-11-02T13:52:32.349" v="458"/>
          <ac:picMkLst>
            <pc:docMk/>
            <pc:sldMk cId="531799018" sldId="294"/>
            <ac:picMk id="4" creationId="{40431E7D-0FAD-4D8B-8606-E420F1763CCA}"/>
          </ac:picMkLst>
        </pc:picChg>
        <pc:picChg chg="add del mod">
          <ac:chgData name="FOO Chuan Geng" userId="S::cgfoo.2018@sis.smu.edu.sg::e43d807b-7bdd-43a7-a60e-078960ecf11f" providerId="AD" clId="Web-{5022773D-B312-4E4D-92EB-FB4C60A113A7}" dt="2020-11-02T13:52:31.989" v="457"/>
          <ac:picMkLst>
            <pc:docMk/>
            <pc:sldMk cId="531799018" sldId="294"/>
            <ac:picMk id="5" creationId="{5C27F61A-1518-4379-9753-2BAFDC0AF15D}"/>
          </ac:picMkLst>
        </pc:picChg>
        <pc:picChg chg="add mod ord">
          <ac:chgData name="FOO Chuan Geng" userId="S::cgfoo.2018@sis.smu.edu.sg::e43d807b-7bdd-43a7-a60e-078960ecf11f" providerId="AD" clId="Web-{5022773D-B312-4E4D-92EB-FB4C60A113A7}" dt="2020-11-02T13:52:38.490" v="460" actId="1076"/>
          <ac:picMkLst>
            <pc:docMk/>
            <pc:sldMk cId="531799018" sldId="294"/>
            <ac:picMk id="8" creationId="{B5FC1EC2-A9DB-4803-A91F-EC03D5D93017}"/>
          </ac:picMkLst>
        </pc:picChg>
        <pc:picChg chg="add del mod">
          <ac:chgData name="FOO Chuan Geng" userId="S::cgfoo.2018@sis.smu.edu.sg::e43d807b-7bdd-43a7-a60e-078960ecf11f" providerId="AD" clId="Web-{5022773D-B312-4E4D-92EB-FB4C60A113A7}" dt="2020-11-02T13:53:03.630" v="466"/>
          <ac:picMkLst>
            <pc:docMk/>
            <pc:sldMk cId="531799018" sldId="294"/>
            <ac:picMk id="9" creationId="{3FCFC01F-50CA-4784-AC7B-93175E789EB1}"/>
          </ac:picMkLst>
        </pc:picChg>
        <pc:picChg chg="add mod">
          <ac:chgData name="FOO Chuan Geng" userId="S::cgfoo.2018@sis.smu.edu.sg::e43d807b-7bdd-43a7-a60e-078960ecf11f" providerId="AD" clId="Web-{5022773D-B312-4E4D-92EB-FB4C60A113A7}" dt="2020-11-02T13:53:09.161" v="470" actId="14100"/>
          <ac:picMkLst>
            <pc:docMk/>
            <pc:sldMk cId="531799018" sldId="294"/>
            <ac:picMk id="10" creationId="{445A3493-2596-4D0F-9FA9-3C9E121E80F9}"/>
          </ac:picMkLst>
        </pc:picChg>
      </pc:sldChg>
      <pc:sldChg chg="modSp new modNotes">
        <pc:chgData name="FOO Chuan Geng" userId="S::cgfoo.2018@sis.smu.edu.sg::e43d807b-7bdd-43a7-a60e-078960ecf11f" providerId="AD" clId="Web-{5022773D-B312-4E4D-92EB-FB4C60A113A7}" dt="2020-11-02T14:26:54.196" v="984" actId="20577"/>
        <pc:sldMkLst>
          <pc:docMk/>
          <pc:sldMk cId="4099069087" sldId="295"/>
        </pc:sldMkLst>
        <pc:spChg chg="mod">
          <ac:chgData name="FOO Chuan Geng" userId="S::cgfoo.2018@sis.smu.edu.sg::e43d807b-7bdd-43a7-a60e-078960ecf11f" providerId="AD" clId="Web-{5022773D-B312-4E4D-92EB-FB4C60A113A7}" dt="2020-11-02T14:23:45.446" v="585" actId="20577"/>
          <ac:spMkLst>
            <pc:docMk/>
            <pc:sldMk cId="4099069087" sldId="295"/>
            <ac:spMk id="2" creationId="{23563691-F973-4709-8FB2-DFAC47BDF6C7}"/>
          </ac:spMkLst>
        </pc:spChg>
        <pc:spChg chg="mod">
          <ac:chgData name="FOO Chuan Geng" userId="S::cgfoo.2018@sis.smu.edu.sg::e43d807b-7bdd-43a7-a60e-078960ecf11f" providerId="AD" clId="Web-{5022773D-B312-4E4D-92EB-FB4C60A113A7}" dt="2020-11-02T14:26:54.196" v="984" actId="20577"/>
          <ac:spMkLst>
            <pc:docMk/>
            <pc:sldMk cId="4099069087" sldId="295"/>
            <ac:spMk id="3" creationId="{309FD1D9-D8F8-4D04-A3B4-3D2E82B11E3E}"/>
          </ac:spMkLst>
        </pc:spChg>
      </pc:sldChg>
      <pc:sldChg chg="new">
        <pc:chgData name="FOO Chuan Geng" userId="S::cgfoo.2018@sis.smu.edu.sg::e43d807b-7bdd-43a7-a60e-078960ecf11f" providerId="AD" clId="Web-{5022773D-B312-4E4D-92EB-FB4C60A113A7}" dt="2020-11-02T14:27:00.337" v="986"/>
        <pc:sldMkLst>
          <pc:docMk/>
          <pc:sldMk cId="2611429253" sldId="296"/>
        </pc:sldMkLst>
      </pc:sldChg>
    </pc:docChg>
  </pc:docChgLst>
  <pc:docChgLst>
    <pc:chgData name="FOO Chuan Geng" userId="S::cgfoo.2018@sis.smu.edu.sg::e43d807b-7bdd-43a7-a60e-078960ecf11f" providerId="AD" clId="Web-{72F31CD6-83FC-486A-92B0-C53B0053253C}"/>
    <pc:docChg chg="addSld delSld modSld">
      <pc:chgData name="FOO Chuan Geng" userId="S::cgfoo.2018@sis.smu.edu.sg::e43d807b-7bdd-43a7-a60e-078960ecf11f" providerId="AD" clId="Web-{72F31CD6-83FC-486A-92B0-C53B0053253C}" dt="2020-11-02T12:37:34.853" v="80"/>
      <pc:docMkLst>
        <pc:docMk/>
      </pc:docMkLst>
      <pc:sldChg chg="addSp delSp modSp modNotes">
        <pc:chgData name="FOO Chuan Geng" userId="S::cgfoo.2018@sis.smu.edu.sg::e43d807b-7bdd-43a7-a60e-078960ecf11f" providerId="AD" clId="Web-{72F31CD6-83FC-486A-92B0-C53B0053253C}" dt="2020-11-02T12:37:27.806" v="77"/>
        <pc:sldMkLst>
          <pc:docMk/>
          <pc:sldMk cId="3211137429" sldId="291"/>
        </pc:sldMkLst>
        <pc:spChg chg="mod">
          <ac:chgData name="FOO Chuan Geng" userId="S::cgfoo.2018@sis.smu.edu.sg::e43d807b-7bdd-43a7-a60e-078960ecf11f" providerId="AD" clId="Web-{72F31CD6-83FC-486A-92B0-C53B0053253C}" dt="2020-11-02T12:36:03.089" v="41" actId="1076"/>
          <ac:spMkLst>
            <pc:docMk/>
            <pc:sldMk cId="3211137429" sldId="291"/>
            <ac:spMk id="2" creationId="{BA8AB749-159D-4760-8093-F545A6DC8E8E}"/>
          </ac:spMkLst>
        </pc:spChg>
        <pc:spChg chg="del">
          <ac:chgData name="FOO Chuan Geng" userId="S::cgfoo.2018@sis.smu.edu.sg::e43d807b-7bdd-43a7-a60e-078960ecf11f" providerId="AD" clId="Web-{72F31CD6-83FC-486A-92B0-C53B0053253C}" dt="2020-11-02T12:34:00.012" v="27"/>
          <ac:spMkLst>
            <pc:docMk/>
            <pc:sldMk cId="3211137429" sldId="291"/>
            <ac:spMk id="3" creationId="{6159ECFA-7459-435A-B547-95169700F6C8}"/>
          </ac:spMkLst>
        </pc:spChg>
        <pc:spChg chg="add del mod">
          <ac:chgData name="FOO Chuan Geng" userId="S::cgfoo.2018@sis.smu.edu.sg::e43d807b-7bdd-43a7-a60e-078960ecf11f" providerId="AD" clId="Web-{72F31CD6-83FC-486A-92B0-C53B0053253C}" dt="2020-11-02T12:35:01.698" v="33"/>
          <ac:spMkLst>
            <pc:docMk/>
            <pc:sldMk cId="3211137429" sldId="291"/>
            <ac:spMk id="7" creationId="{9F1EFA9F-8532-45BD-938C-748D61D3CF2A}"/>
          </ac:spMkLst>
        </pc:spChg>
        <pc:picChg chg="add del mod ord">
          <ac:chgData name="FOO Chuan Geng" userId="S::cgfoo.2018@sis.smu.edu.sg::e43d807b-7bdd-43a7-a60e-078960ecf11f" providerId="AD" clId="Web-{72F31CD6-83FC-486A-92B0-C53B0053253C}" dt="2020-11-02T12:34:54.105" v="32"/>
          <ac:picMkLst>
            <pc:docMk/>
            <pc:sldMk cId="3211137429" sldId="291"/>
            <ac:picMk id="4" creationId="{A8801624-7513-4E87-994E-F138EBE9B6A1}"/>
          </ac:picMkLst>
        </pc:picChg>
        <pc:picChg chg="add mod">
          <ac:chgData name="FOO Chuan Geng" userId="S::cgfoo.2018@sis.smu.edu.sg::e43d807b-7bdd-43a7-a60e-078960ecf11f" providerId="AD" clId="Web-{72F31CD6-83FC-486A-92B0-C53B0053253C}" dt="2020-11-02T12:36:27.948" v="50" actId="1076"/>
          <ac:picMkLst>
            <pc:docMk/>
            <pc:sldMk cId="3211137429" sldId="291"/>
            <ac:picMk id="5" creationId="{BD1145F2-0E4A-4B08-B443-A5DF0D66A4C4}"/>
          </ac:picMkLst>
        </pc:picChg>
        <pc:picChg chg="add mod ord">
          <ac:chgData name="FOO Chuan Geng" userId="S::cgfoo.2018@sis.smu.edu.sg::e43d807b-7bdd-43a7-a60e-078960ecf11f" providerId="AD" clId="Web-{72F31CD6-83FC-486A-92B0-C53B0053253C}" dt="2020-11-02T12:36:28.620" v="51" actId="1076"/>
          <ac:picMkLst>
            <pc:docMk/>
            <pc:sldMk cId="3211137429" sldId="291"/>
            <ac:picMk id="8" creationId="{66FA87A7-3E5B-4773-92FE-417FDF88316A}"/>
          </ac:picMkLst>
        </pc:picChg>
        <pc:picChg chg="add del mod">
          <ac:chgData name="FOO Chuan Geng" userId="S::cgfoo.2018@sis.smu.edu.sg::e43d807b-7bdd-43a7-a60e-078960ecf11f" providerId="AD" clId="Web-{72F31CD6-83FC-486A-92B0-C53B0053253C}" dt="2020-11-02T12:36:13.760" v="45"/>
          <ac:picMkLst>
            <pc:docMk/>
            <pc:sldMk cId="3211137429" sldId="291"/>
            <ac:picMk id="9" creationId="{62C8D761-62B6-4E0C-8396-47E2C517CAD4}"/>
          </ac:picMkLst>
        </pc:picChg>
        <pc:picChg chg="add mod">
          <ac:chgData name="FOO Chuan Geng" userId="S::cgfoo.2018@sis.smu.edu.sg::e43d807b-7bdd-43a7-a60e-078960ecf11f" providerId="AD" clId="Web-{72F31CD6-83FC-486A-92B0-C53B0053253C}" dt="2020-11-02T12:36:30.604" v="52" actId="1076"/>
          <ac:picMkLst>
            <pc:docMk/>
            <pc:sldMk cId="3211137429" sldId="291"/>
            <ac:picMk id="10" creationId="{F6ECE1EC-AA0B-4BBF-850E-9BC381E5E3CC}"/>
          </ac:picMkLst>
        </pc:picChg>
      </pc:sldChg>
      <pc:sldChg chg="new modNotes">
        <pc:chgData name="FOO Chuan Geng" userId="S::cgfoo.2018@sis.smu.edu.sg::e43d807b-7bdd-43a7-a60e-078960ecf11f" providerId="AD" clId="Web-{72F31CD6-83FC-486A-92B0-C53B0053253C}" dt="2020-11-02T12:37:34.853" v="80"/>
        <pc:sldMkLst>
          <pc:docMk/>
          <pc:sldMk cId="1742560115" sldId="293"/>
        </pc:sldMkLst>
      </pc:sldChg>
      <pc:sldChg chg="modSp new del">
        <pc:chgData name="FOO Chuan Geng" userId="S::cgfoo.2018@sis.smu.edu.sg::e43d807b-7bdd-43a7-a60e-078960ecf11f" providerId="AD" clId="Web-{72F31CD6-83FC-486A-92B0-C53B0053253C}" dt="2020-11-02T12:37:21.603" v="71"/>
        <pc:sldMkLst>
          <pc:docMk/>
          <pc:sldMk cId="2296873123" sldId="293"/>
        </pc:sldMkLst>
        <pc:spChg chg="mod">
          <ac:chgData name="FOO Chuan Geng" userId="S::cgfoo.2018@sis.smu.edu.sg::e43d807b-7bdd-43a7-a60e-078960ecf11f" providerId="AD" clId="Web-{72F31CD6-83FC-486A-92B0-C53B0053253C}" dt="2020-11-02T12:37:17.103" v="68" actId="20577"/>
          <ac:spMkLst>
            <pc:docMk/>
            <pc:sldMk cId="2296873123" sldId="293"/>
            <ac:spMk id="2" creationId="{68588D9A-4244-4C59-A754-A4AD8DCE7DF5}"/>
          </ac:spMkLst>
        </pc:spChg>
      </pc:sldChg>
    </pc:docChg>
  </pc:docChgLst>
  <pc:docChgLst>
    <pc:chgData name="Darren MOH Qing Loong" userId="S::darren.moh.2018@sis.smu.edu.sg::8e37d9a8-ebaf-485b-b48e-5c126846128e" providerId="AD" clId="Web-{E990861F-3F6A-4AEF-AB96-A3EFB8C39C5D}"/>
    <pc:docChg chg="modSld">
      <pc:chgData name="Darren MOH Qing Loong" userId="S::darren.moh.2018@sis.smu.edu.sg::8e37d9a8-ebaf-485b-b48e-5c126846128e" providerId="AD" clId="Web-{E990861F-3F6A-4AEF-AB96-A3EFB8C39C5D}" dt="2020-11-04T04:33:48.825" v="1" actId="1076"/>
      <pc:docMkLst>
        <pc:docMk/>
      </pc:docMkLst>
      <pc:sldChg chg="modSp">
        <pc:chgData name="Darren MOH Qing Loong" userId="S::darren.moh.2018@sis.smu.edu.sg::8e37d9a8-ebaf-485b-b48e-5c126846128e" providerId="AD" clId="Web-{E990861F-3F6A-4AEF-AB96-A3EFB8C39C5D}" dt="2020-11-04T04:33:48.825" v="1" actId="1076"/>
        <pc:sldMkLst>
          <pc:docMk/>
          <pc:sldMk cId="849295651" sldId="262"/>
        </pc:sldMkLst>
        <pc:picChg chg="mod">
          <ac:chgData name="Darren MOH Qing Loong" userId="S::darren.moh.2018@sis.smu.edu.sg::8e37d9a8-ebaf-485b-b48e-5c126846128e" providerId="AD" clId="Web-{E990861F-3F6A-4AEF-AB96-A3EFB8C39C5D}" dt="2020-11-04T04:33:48.825" v="1" actId="1076"/>
          <ac:picMkLst>
            <pc:docMk/>
            <pc:sldMk cId="849295651" sldId="262"/>
            <ac:picMk id="15" creationId="{59DED823-34D6-4E6F-BF23-1C7F89176E59}"/>
          </ac:picMkLst>
        </pc:picChg>
        <pc:cxnChg chg="mod">
          <ac:chgData name="Darren MOH Qing Loong" userId="S::darren.moh.2018@sis.smu.edu.sg::8e37d9a8-ebaf-485b-b48e-5c126846128e" providerId="AD" clId="Web-{E990861F-3F6A-4AEF-AB96-A3EFB8C39C5D}" dt="2020-11-04T04:33:48.825" v="1" actId="1076"/>
          <ac:cxnSpMkLst>
            <pc:docMk/>
            <pc:sldMk cId="849295651" sldId="262"/>
            <ac:cxnSpMk id="31" creationId="{C3A9B120-44F4-4ACC-A58B-4E7A0103DDE9}"/>
          </ac:cxnSpMkLst>
        </pc:cxnChg>
      </pc:sldChg>
    </pc:docChg>
  </pc:docChgLst>
  <pc:docChgLst>
    <pc:chgData name="LOH Xiao Binn" userId="S::xbloh.2018@sis.smu.edu.sg::7b8234c9-843e-43bd-8fa3-4083d2600131" providerId="AD" clId="Web-{15C86DB8-F578-4CE9-ADB5-008E91939BC7}"/>
    <pc:docChg chg="modSld">
      <pc:chgData name="LOH Xiao Binn" userId="S::xbloh.2018@sis.smu.edu.sg::7b8234c9-843e-43bd-8fa3-4083d2600131" providerId="AD" clId="Web-{15C86DB8-F578-4CE9-ADB5-008E91939BC7}" dt="2020-10-29T09:27:04.046" v="13" actId="14100"/>
      <pc:docMkLst>
        <pc:docMk/>
      </pc:docMkLst>
      <pc:sldChg chg="modSp">
        <pc:chgData name="LOH Xiao Binn" userId="S::xbloh.2018@sis.smu.edu.sg::7b8234c9-843e-43bd-8fa3-4083d2600131" providerId="AD" clId="Web-{15C86DB8-F578-4CE9-ADB5-008E91939BC7}" dt="2020-10-29T09:27:04.046" v="13" actId="14100"/>
        <pc:sldMkLst>
          <pc:docMk/>
          <pc:sldMk cId="1898168344" sldId="260"/>
        </pc:sldMkLst>
        <pc:spChg chg="mod">
          <ac:chgData name="LOH Xiao Binn" userId="S::xbloh.2018@sis.smu.edu.sg::7b8234c9-843e-43bd-8fa3-4083d2600131" providerId="AD" clId="Web-{15C86DB8-F578-4CE9-ADB5-008E91939BC7}" dt="2020-10-29T09:27:01.937" v="12" actId="14100"/>
          <ac:spMkLst>
            <pc:docMk/>
            <pc:sldMk cId="1898168344" sldId="260"/>
            <ac:spMk id="2" creationId="{51235D76-44A0-4C88-8677-CBBB14622451}"/>
          </ac:spMkLst>
        </pc:spChg>
        <pc:spChg chg="mod">
          <ac:chgData name="LOH Xiao Binn" userId="S::xbloh.2018@sis.smu.edu.sg::7b8234c9-843e-43bd-8fa3-4083d2600131" providerId="AD" clId="Web-{15C86DB8-F578-4CE9-ADB5-008E91939BC7}" dt="2020-10-29T09:27:04.046" v="13" actId="14100"/>
          <ac:spMkLst>
            <pc:docMk/>
            <pc:sldMk cId="1898168344" sldId="260"/>
            <ac:spMk id="3" creationId="{13A26C4C-A1BD-4151-AF76-73FDE64CE17F}"/>
          </ac:spMkLst>
        </pc:spChg>
        <pc:spChg chg="mod">
          <ac:chgData name="LOH Xiao Binn" userId="S::xbloh.2018@sis.smu.edu.sg::7b8234c9-843e-43bd-8fa3-4083d2600131" providerId="AD" clId="Web-{15C86DB8-F578-4CE9-ADB5-008E91939BC7}" dt="2020-10-29T09:26:01.655" v="2" actId="20577"/>
          <ac:spMkLst>
            <pc:docMk/>
            <pc:sldMk cId="1898168344" sldId="260"/>
            <ac:spMk id="4" creationId="{989AB9BC-8522-4D70-8035-51A786700FB8}"/>
          </ac:spMkLst>
        </pc:spChg>
      </pc:sldChg>
    </pc:docChg>
  </pc:docChgLst>
  <pc:docChgLst>
    <pc:chgData name="LOH Xiao Binn" userId="S::xbloh.2018@sis.smu.edu.sg::7b8234c9-843e-43bd-8fa3-4083d2600131" providerId="AD" clId="Web-{7F1C7525-588E-4620-A589-015A33055031}"/>
    <pc:docChg chg="modSld">
      <pc:chgData name="LOH Xiao Binn" userId="S::xbloh.2018@sis.smu.edu.sg::7b8234c9-843e-43bd-8fa3-4083d2600131" providerId="AD" clId="Web-{7F1C7525-588E-4620-A589-015A33055031}" dt="2020-10-28T16:52:12.489" v="182" actId="20577"/>
      <pc:docMkLst>
        <pc:docMk/>
      </pc:docMkLst>
      <pc:sldChg chg="modSp">
        <pc:chgData name="LOH Xiao Binn" userId="S::xbloh.2018@sis.smu.edu.sg::7b8234c9-843e-43bd-8fa3-4083d2600131" providerId="AD" clId="Web-{7F1C7525-588E-4620-A589-015A33055031}" dt="2020-10-28T16:52:12.489" v="181" actId="20577"/>
        <pc:sldMkLst>
          <pc:docMk/>
          <pc:sldMk cId="3937826041" sldId="266"/>
        </pc:sldMkLst>
        <pc:spChg chg="mod">
          <ac:chgData name="LOH Xiao Binn" userId="S::xbloh.2018@sis.smu.edu.sg::7b8234c9-843e-43bd-8fa3-4083d2600131" providerId="AD" clId="Web-{7F1C7525-588E-4620-A589-015A33055031}" dt="2020-10-28T16:52:12.489" v="181" actId="20577"/>
          <ac:spMkLst>
            <pc:docMk/>
            <pc:sldMk cId="3937826041" sldId="266"/>
            <ac:spMk id="3" creationId="{F6731E8E-F371-494A-9C42-6572DC7E1AFA}"/>
          </ac:spMkLst>
        </pc:spChg>
      </pc:sldChg>
    </pc:docChg>
  </pc:docChgLst>
  <pc:docChgLst>
    <pc:chgData name="FOO Chuan Geng" userId="S::cgfoo.2018@sis.smu.edu.sg::e43d807b-7bdd-43a7-a60e-078960ecf11f" providerId="AD" clId="Web-{29372CE5-D76E-4667-8040-4CFAF371944F}"/>
    <pc:docChg chg="modSld sldOrd">
      <pc:chgData name="FOO Chuan Geng" userId="S::cgfoo.2018@sis.smu.edu.sg::e43d807b-7bdd-43a7-a60e-078960ecf11f" providerId="AD" clId="Web-{29372CE5-D76E-4667-8040-4CFAF371944F}" dt="2020-11-02T09:20:10.733" v="22"/>
      <pc:docMkLst>
        <pc:docMk/>
      </pc:docMkLst>
      <pc:sldChg chg="modNotes">
        <pc:chgData name="FOO Chuan Geng" userId="S::cgfoo.2018@sis.smu.edu.sg::e43d807b-7bdd-43a7-a60e-078960ecf11f" providerId="AD" clId="Web-{29372CE5-D76E-4667-8040-4CFAF371944F}" dt="2020-11-02T09:17:13.025" v="19"/>
        <pc:sldMkLst>
          <pc:docMk/>
          <pc:sldMk cId="109857222" sldId="256"/>
        </pc:sldMkLst>
      </pc:sldChg>
      <pc:sldChg chg="ord">
        <pc:chgData name="FOO Chuan Geng" userId="S::cgfoo.2018@sis.smu.edu.sg::e43d807b-7bdd-43a7-a60e-078960ecf11f" providerId="AD" clId="Web-{29372CE5-D76E-4667-8040-4CFAF371944F}" dt="2020-11-02T09:20:10.733" v="22"/>
        <pc:sldMkLst>
          <pc:docMk/>
          <pc:sldMk cId="3149118277" sldId="275"/>
        </pc:sldMkLst>
      </pc:sldChg>
      <pc:sldChg chg="modSp">
        <pc:chgData name="FOO Chuan Geng" userId="S::cgfoo.2018@sis.smu.edu.sg::e43d807b-7bdd-43a7-a60e-078960ecf11f" providerId="AD" clId="Web-{29372CE5-D76E-4667-8040-4CFAF371944F}" dt="2020-11-02T09:18:56.809" v="21" actId="1076"/>
        <pc:sldMkLst>
          <pc:docMk/>
          <pc:sldMk cId="3521565275" sldId="285"/>
        </pc:sldMkLst>
        <pc:spChg chg="mod">
          <ac:chgData name="FOO Chuan Geng" userId="S::cgfoo.2018@sis.smu.edu.sg::e43d807b-7bdd-43a7-a60e-078960ecf11f" providerId="AD" clId="Web-{29372CE5-D76E-4667-8040-4CFAF371944F}" dt="2020-11-02T09:18:56.809" v="21" actId="1076"/>
          <ac:spMkLst>
            <pc:docMk/>
            <pc:sldMk cId="3521565275" sldId="285"/>
            <ac:spMk id="3" creationId="{A5C16920-C93A-4052-8A4D-AE7DA4401E9B}"/>
          </ac:spMkLst>
        </pc:spChg>
      </pc:sldChg>
    </pc:docChg>
  </pc:docChgLst>
  <pc:docChgLst>
    <pc:chgData name="Darren MOH Qing Loong" userId="S::darren.moh.2018@sis.smu.edu.sg::8e37d9a8-ebaf-485b-b48e-5c126846128e" providerId="AD" clId="Web-{A73CFDBE-B27D-49AF-9C57-6CE599E3AE78}"/>
    <pc:docChg chg="modSld">
      <pc:chgData name="Darren MOH Qing Loong" userId="S::darren.moh.2018@sis.smu.edu.sg::8e37d9a8-ebaf-485b-b48e-5c126846128e" providerId="AD" clId="Web-{A73CFDBE-B27D-49AF-9C57-6CE599E3AE78}" dt="2020-11-03T00:58:59.460" v="6"/>
      <pc:docMkLst>
        <pc:docMk/>
      </pc:docMkLst>
      <pc:sldChg chg="modNotes">
        <pc:chgData name="Darren MOH Qing Loong" userId="S::darren.moh.2018@sis.smu.edu.sg::8e37d9a8-ebaf-485b-b48e-5c126846128e" providerId="AD" clId="Web-{A73CFDBE-B27D-49AF-9C57-6CE599E3AE78}" dt="2020-11-03T00:58:59.460" v="6"/>
        <pc:sldMkLst>
          <pc:docMk/>
          <pc:sldMk cId="423745734"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4A1F9-484A-4E2E-B7A6-ED4B2EFE2C8A}" type="datetimeFigureOut">
              <a:rPr lang="en-SG" smtClean="0"/>
              <a:t>10/11/2020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BC624-B7B1-4FF2-971E-4BC09BE458D5}" type="slidenum">
              <a:rPr lang="en-SG" smtClean="0"/>
              <a:t>‹#›</a:t>
            </a:fld>
            <a:endParaRPr lang="en-SG"/>
          </a:p>
        </p:txBody>
      </p:sp>
    </p:spTree>
    <p:extLst>
      <p:ext uri="{BB962C8B-B14F-4D97-AF65-F5344CB8AC3E}">
        <p14:creationId xmlns:p14="http://schemas.microsoft.com/office/powerpoint/2010/main" val="2246146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Good evening everyone. We are team 6 . For our project, </a:t>
            </a:r>
            <a:r>
              <a:rPr lang="en-US"/>
              <a:t>We built a fake news classifier! But not just a fake  classifier, we present to you our project title, sentiment analysis and topic detection for fake news classifier!</a:t>
            </a:r>
            <a:endParaRPr lang="en-SG">
              <a:cs typeface="Calibri" panose="020F0502020204030204"/>
            </a:endParaRPr>
          </a:p>
          <a:p>
            <a:endParaRPr lang="en-US">
              <a:cs typeface="Calibri"/>
            </a:endParaRPr>
          </a:p>
          <a:p>
            <a:r>
              <a:rPr lang="en-US">
                <a:cs typeface="Calibri"/>
              </a:rPr>
              <a:t>1. intro [slide 1-4] - celine</a:t>
            </a:r>
          </a:p>
          <a:p>
            <a:r>
              <a:rPr lang="en-US">
                <a:cs typeface="Calibri"/>
              </a:rPr>
              <a:t>2.  </a:t>
            </a:r>
            <a:r>
              <a:rPr lang="en-US" err="1">
                <a:cs typeface="Calibri"/>
              </a:rPr>
              <a:t>Methododolgy</a:t>
            </a:r>
            <a:r>
              <a:rPr lang="en-US">
                <a:cs typeface="Calibri"/>
              </a:rPr>
              <a:t> [Slide 5 - 10] – ying hui </a:t>
            </a:r>
          </a:p>
          <a:p>
            <a:r>
              <a:rPr lang="en-US">
                <a:cs typeface="Calibri"/>
              </a:rPr>
              <a:t>3. </a:t>
            </a:r>
            <a:r>
              <a:rPr lang="en-US" err="1">
                <a:cs typeface="Calibri"/>
              </a:rPr>
              <a:t>Textblob</a:t>
            </a:r>
            <a:r>
              <a:rPr lang="en-US">
                <a:cs typeface="Calibri"/>
              </a:rPr>
              <a:t> and </a:t>
            </a:r>
            <a:r>
              <a:rPr lang="en-US" err="1">
                <a:cs typeface="Calibri"/>
              </a:rPr>
              <a:t>vader</a:t>
            </a:r>
            <a:r>
              <a:rPr lang="en-US">
                <a:cs typeface="Calibri"/>
              </a:rPr>
              <a:t> – Darren </a:t>
            </a:r>
          </a:p>
          <a:p>
            <a:r>
              <a:rPr lang="en-US">
                <a:cs typeface="Calibri"/>
              </a:rPr>
              <a:t>4. K means 15 – 16 – cg </a:t>
            </a:r>
          </a:p>
          <a:p>
            <a:pPr>
              <a:defRPr/>
            </a:pPr>
            <a:r>
              <a:rPr lang="en-US">
                <a:cs typeface="Calibri"/>
              </a:rPr>
              <a:t>5. LDA [slide 17 - 18] -celine</a:t>
            </a:r>
          </a:p>
          <a:p>
            <a:r>
              <a:rPr lang="en-US">
                <a:cs typeface="Calibri"/>
              </a:rPr>
              <a:t>3. 4. 5. - use library </a:t>
            </a:r>
          </a:p>
          <a:p>
            <a:r>
              <a:rPr lang="en-US">
                <a:cs typeface="Calibri"/>
              </a:rPr>
              <a:t>6. Results [Slides 19 onwards ] – cg </a:t>
            </a:r>
          </a:p>
        </p:txBody>
      </p:sp>
      <p:sp>
        <p:nvSpPr>
          <p:cNvPr id="4" name="Slide Number Placeholder 3"/>
          <p:cNvSpPr>
            <a:spLocks noGrp="1"/>
          </p:cNvSpPr>
          <p:nvPr>
            <p:ph type="sldNum" sz="quarter" idx="5"/>
          </p:nvPr>
        </p:nvSpPr>
        <p:spPr/>
        <p:txBody>
          <a:bodyPr/>
          <a:lstStyle/>
          <a:p>
            <a:fld id="{767BC624-B7B1-4FF2-971E-4BC09BE458D5}" type="slidenum">
              <a:rPr lang="en-SG" smtClean="0"/>
              <a:t>1</a:t>
            </a:fld>
            <a:endParaRPr lang="en-SG"/>
          </a:p>
        </p:txBody>
      </p:sp>
    </p:spTree>
    <p:extLst>
      <p:ext uri="{BB962C8B-B14F-4D97-AF65-F5344CB8AC3E}">
        <p14:creationId xmlns:p14="http://schemas.microsoft.com/office/powerpoint/2010/main" val="2888725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will be the overview of our methodology in this project. From our preliminary results, we chose logistic regression to be our baseline model. Following which we performed sentiment analysis using </a:t>
            </a:r>
            <a:r>
              <a:rPr lang="en-US" err="1"/>
              <a:t>Textblob</a:t>
            </a:r>
            <a:r>
              <a:rPr lang="en-US"/>
              <a:t> and Vader, and did topic detection using K-Means and Latent Dirichlet Allocation (LDA). The outputs from these models would then be combined in the form of 4 pairs, example the main text data + </a:t>
            </a:r>
            <a:r>
              <a:rPr lang="en-US" err="1"/>
              <a:t>textblob</a:t>
            </a:r>
            <a:r>
              <a:rPr lang="en-US"/>
              <a:t> and K-Means outputs, which will then be used to train our models and make predictions using test data, and submitting them to Kaggle before comparing the accuracy against our baseline model.</a:t>
            </a:r>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10</a:t>
            </a:fld>
            <a:endParaRPr lang="en-SG"/>
          </a:p>
        </p:txBody>
      </p:sp>
    </p:spTree>
    <p:extLst>
      <p:ext uri="{BB962C8B-B14F-4D97-AF65-F5344CB8AC3E}">
        <p14:creationId xmlns:p14="http://schemas.microsoft.com/office/powerpoint/2010/main" val="300576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Textblob</a:t>
            </a:r>
            <a:r>
              <a:rPr lang="en-US"/>
              <a:t> Methodology</a:t>
            </a:r>
          </a:p>
          <a:p>
            <a:endParaRPr lang="en-US">
              <a:cs typeface="Calibri"/>
            </a:endParaRPr>
          </a:p>
          <a:p>
            <a:r>
              <a:rPr lang="en-US">
                <a:cs typeface="Calibri"/>
              </a:rPr>
              <a:t>For our project, </a:t>
            </a:r>
            <a:r>
              <a:rPr lang="en-US" err="1">
                <a:cs typeface="Calibri"/>
              </a:rPr>
              <a:t>textblob</a:t>
            </a:r>
            <a:r>
              <a:rPr lang="en-US">
                <a:cs typeface="Calibri"/>
              </a:rPr>
              <a:t> provides the feature to assess the emotions within the text document. We want to know about the emotional classification in the text, hence we measure polarity, which is the emotional extent of the meaning of each word, whereas subjectivity is to understand the agreement level of the content, whether it is highly objective, or subjective. It is important to know these as they may be similar to characteristics that fake news usually holds</a:t>
            </a:r>
          </a:p>
        </p:txBody>
      </p:sp>
      <p:sp>
        <p:nvSpPr>
          <p:cNvPr id="4" name="Slide Number Placeholder 3"/>
          <p:cNvSpPr>
            <a:spLocks noGrp="1"/>
          </p:cNvSpPr>
          <p:nvPr>
            <p:ph type="sldNum" sz="quarter" idx="5"/>
          </p:nvPr>
        </p:nvSpPr>
        <p:spPr/>
        <p:txBody>
          <a:bodyPr/>
          <a:lstStyle/>
          <a:p>
            <a:fld id="{767BC624-B7B1-4FF2-971E-4BC09BE458D5}" type="slidenum">
              <a:rPr lang="en-SG" smtClean="0"/>
              <a:t>12</a:t>
            </a:fld>
            <a:endParaRPr lang="en-SG"/>
          </a:p>
        </p:txBody>
      </p:sp>
    </p:spTree>
    <p:extLst>
      <p:ext uri="{BB962C8B-B14F-4D97-AF65-F5344CB8AC3E}">
        <p14:creationId xmlns:p14="http://schemas.microsoft.com/office/powerpoint/2010/main" val="3181340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Vader Methodology</a:t>
            </a:r>
          </a:p>
          <a:p>
            <a:endParaRPr lang="en-US">
              <a:cs typeface="Calibri"/>
            </a:endParaRPr>
          </a:p>
          <a:p>
            <a:r>
              <a:rPr lang="en-US">
                <a:cs typeface="Calibri"/>
              </a:rPr>
              <a:t>Vader is another tool to find out about the sentiments of a text document, the difference lies in it being able to find out compound, which is a measure of intrinsic emotions behind each word; after it is summed, weighted &amp; </a:t>
            </a:r>
            <a:r>
              <a:rPr lang="en-US" err="1">
                <a:cs typeface="Calibri"/>
              </a:rPr>
              <a:t>normalised</a:t>
            </a:r>
            <a:r>
              <a:rPr lang="en-US">
                <a:cs typeface="Calibri"/>
              </a:rPr>
              <a:t>. This provides another analytical focal point about the overall sentiment of the text where </a:t>
            </a:r>
            <a:r>
              <a:rPr lang="en-US" err="1">
                <a:cs typeface="Calibri"/>
              </a:rPr>
              <a:t>Textblob</a:t>
            </a:r>
            <a:r>
              <a:rPr lang="en-US">
                <a:cs typeface="Calibri"/>
              </a:rPr>
              <a:t> is unable to do so. </a:t>
            </a:r>
          </a:p>
        </p:txBody>
      </p:sp>
      <p:sp>
        <p:nvSpPr>
          <p:cNvPr id="4" name="Slide Number Placeholder 3"/>
          <p:cNvSpPr>
            <a:spLocks noGrp="1"/>
          </p:cNvSpPr>
          <p:nvPr>
            <p:ph type="sldNum" sz="quarter" idx="5"/>
          </p:nvPr>
        </p:nvSpPr>
        <p:spPr/>
        <p:txBody>
          <a:bodyPr/>
          <a:lstStyle/>
          <a:p>
            <a:fld id="{767BC624-B7B1-4FF2-971E-4BC09BE458D5}" type="slidenum">
              <a:rPr lang="en-SG" smtClean="0"/>
              <a:t>13</a:t>
            </a:fld>
            <a:endParaRPr lang="en-SG"/>
          </a:p>
        </p:txBody>
      </p:sp>
    </p:spTree>
    <p:extLst>
      <p:ext uri="{BB962C8B-B14F-4D97-AF65-F5344CB8AC3E}">
        <p14:creationId xmlns:p14="http://schemas.microsoft.com/office/powerpoint/2010/main" val="999997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Results/visualization for </a:t>
            </a:r>
            <a:r>
              <a:rPr lang="en-US" err="1"/>
              <a:t>textblob</a:t>
            </a:r>
            <a:r>
              <a:rPr lang="en-US"/>
              <a:t>/</a:t>
            </a:r>
            <a:r>
              <a:rPr lang="en-US" err="1"/>
              <a:t>vader</a:t>
            </a:r>
            <a:endParaRPr lang="en-US" err="1">
              <a:cs typeface="Calibri"/>
            </a:endParaRPr>
          </a:p>
          <a:p>
            <a:endParaRPr lang="en-US"/>
          </a:p>
          <a:p>
            <a:r>
              <a:rPr lang="en-US">
                <a:cs typeface="Calibri"/>
              </a:rPr>
              <a:t>The </a:t>
            </a:r>
            <a:r>
              <a:rPr lang="en-US" err="1">
                <a:cs typeface="Calibri"/>
              </a:rPr>
              <a:t>visualisation</a:t>
            </a:r>
            <a:r>
              <a:rPr lang="en-US">
                <a:cs typeface="Calibri"/>
              </a:rPr>
              <a:t> results shows the sentiments of each author's text by sifting through the scatter plot, making it convenient to find out relevant details, while </a:t>
            </a:r>
            <a:r>
              <a:rPr lang="en-US" err="1">
                <a:cs typeface="Calibri"/>
              </a:rPr>
              <a:t>vader</a:t>
            </a:r>
            <a:r>
              <a:rPr lang="en-US">
                <a:cs typeface="Calibri"/>
              </a:rPr>
              <a:t> sentiment results is output through manipulating the </a:t>
            </a:r>
            <a:r>
              <a:rPr lang="en-US" err="1">
                <a:cs typeface="Calibri"/>
              </a:rPr>
              <a:t>dataframe</a:t>
            </a:r>
            <a:r>
              <a:rPr lang="en-US">
                <a:cs typeface="Calibri"/>
              </a:rPr>
              <a:t>. The polarity and subjectivity values gives us another layer of consideration as to determine if the text document is truly misinformation. In this example, '</a:t>
            </a:r>
            <a:r>
              <a:rPr lang="en-US" err="1">
                <a:cs typeface="Calibri"/>
              </a:rPr>
              <a:t>infowars</a:t>
            </a:r>
            <a:r>
              <a:rPr lang="en-US">
                <a:cs typeface="Calibri"/>
              </a:rPr>
              <a:t>' has a polarity of 0.245, subjectivity of 0.648, it tells us that the content could be misinformation because there is a lot of negative emotions and there is a lot of subjective information. On the other hand, </a:t>
            </a:r>
            <a:r>
              <a:rPr lang="en-US" err="1">
                <a:cs typeface="Calibri"/>
              </a:rPr>
              <a:t>vader</a:t>
            </a:r>
            <a:r>
              <a:rPr lang="en-US">
                <a:cs typeface="Calibri"/>
              </a:rPr>
              <a:t> explores a fuller range of emotions, where compound gives an </a:t>
            </a:r>
            <a:r>
              <a:rPr lang="en-US" err="1">
                <a:cs typeface="Calibri"/>
              </a:rPr>
              <a:t>overaching</a:t>
            </a:r>
            <a:r>
              <a:rPr lang="en-US">
                <a:cs typeface="Calibri"/>
              </a:rPr>
              <a:t> result, without the need to </a:t>
            </a:r>
            <a:r>
              <a:rPr lang="en-US" err="1">
                <a:cs typeface="Calibri"/>
              </a:rPr>
              <a:t>analyse</a:t>
            </a:r>
            <a:r>
              <a:rPr lang="en-US">
                <a:cs typeface="Calibri"/>
              </a:rPr>
              <a:t> different emotion category individually and be confused by the whole set of numbers. For instance, 0.534 score tells us that the particular document is </a:t>
            </a:r>
            <a:r>
              <a:rPr lang="en-US"/>
              <a:t>of positive sentiment, as the score &gt;= 0.05.</a:t>
            </a:r>
          </a:p>
          <a:p>
            <a:endParaRPr lang="en-SG">
              <a:cs typeface="Calibri" panose="020F0502020204030204"/>
            </a:endParaRPr>
          </a:p>
        </p:txBody>
      </p:sp>
      <p:sp>
        <p:nvSpPr>
          <p:cNvPr id="4" name="Slide Number Placeholder 3"/>
          <p:cNvSpPr>
            <a:spLocks noGrp="1"/>
          </p:cNvSpPr>
          <p:nvPr>
            <p:ph type="sldNum" sz="quarter" idx="5"/>
          </p:nvPr>
        </p:nvSpPr>
        <p:spPr/>
        <p:txBody>
          <a:bodyPr/>
          <a:lstStyle/>
          <a:p>
            <a:fld id="{767BC624-B7B1-4FF2-971E-4BC09BE458D5}" type="slidenum">
              <a:rPr lang="en-SG" smtClean="0"/>
              <a:t>14</a:t>
            </a:fld>
            <a:endParaRPr lang="en-SG"/>
          </a:p>
        </p:txBody>
      </p:sp>
    </p:spTree>
    <p:extLst>
      <p:ext uri="{BB962C8B-B14F-4D97-AF65-F5344CB8AC3E}">
        <p14:creationId xmlns:p14="http://schemas.microsoft.com/office/powerpoint/2010/main" val="3044026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Will explain more here </a:t>
            </a:r>
          </a:p>
        </p:txBody>
      </p:sp>
      <p:sp>
        <p:nvSpPr>
          <p:cNvPr id="4" name="Slide Number Placeholder 3"/>
          <p:cNvSpPr>
            <a:spLocks noGrp="1"/>
          </p:cNvSpPr>
          <p:nvPr>
            <p:ph type="sldNum" sz="quarter" idx="5"/>
          </p:nvPr>
        </p:nvSpPr>
        <p:spPr/>
        <p:txBody>
          <a:bodyPr/>
          <a:lstStyle/>
          <a:p>
            <a:fld id="{767BC624-B7B1-4FF2-971E-4BC09BE458D5}" type="slidenum">
              <a:rPr lang="en-SG" smtClean="0"/>
              <a:t>16</a:t>
            </a:fld>
            <a:endParaRPr lang="en-SG"/>
          </a:p>
        </p:txBody>
      </p:sp>
    </p:spTree>
    <p:extLst>
      <p:ext uri="{BB962C8B-B14F-4D97-AF65-F5344CB8AC3E}">
        <p14:creationId xmlns:p14="http://schemas.microsoft.com/office/powerpoint/2010/main" val="3156152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Will explain more here </a:t>
            </a:r>
          </a:p>
          <a:p>
            <a:endParaRPr lang="en-US">
              <a:cs typeface="Calibri"/>
            </a:endParaRPr>
          </a:p>
        </p:txBody>
      </p:sp>
      <p:sp>
        <p:nvSpPr>
          <p:cNvPr id="4" name="Slide Number Placeholder 3"/>
          <p:cNvSpPr>
            <a:spLocks noGrp="1"/>
          </p:cNvSpPr>
          <p:nvPr>
            <p:ph type="sldNum" sz="quarter" idx="5"/>
          </p:nvPr>
        </p:nvSpPr>
        <p:spPr/>
        <p:txBody>
          <a:bodyPr/>
          <a:lstStyle/>
          <a:p>
            <a:fld id="{767BC624-B7B1-4FF2-971E-4BC09BE458D5}" type="slidenum">
              <a:rPr lang="en-SG" smtClean="0"/>
              <a:t>17</a:t>
            </a:fld>
            <a:endParaRPr lang="en-SG"/>
          </a:p>
        </p:txBody>
      </p:sp>
    </p:spTree>
    <p:extLst>
      <p:ext uri="{BB962C8B-B14F-4D97-AF65-F5344CB8AC3E}">
        <p14:creationId xmlns:p14="http://schemas.microsoft.com/office/powerpoint/2010/main" val="947449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process we do it for the same for the test dataset </a:t>
            </a:r>
          </a:p>
          <a:p>
            <a:endParaRPr lang="en-US">
              <a:cs typeface="Calibri"/>
            </a:endParaRPr>
          </a:p>
          <a:p>
            <a:r>
              <a:rPr lang="en-US">
                <a:cs typeface="Calibri"/>
              </a:rPr>
              <a:t>Here are the visualization and outputs </a:t>
            </a:r>
            <a:r>
              <a:rPr lang="en-US" err="1">
                <a:cs typeface="Calibri"/>
              </a:rPr>
              <a:t>Kmeans</a:t>
            </a:r>
            <a:r>
              <a:rPr lang="en-US">
                <a:cs typeface="Calibri"/>
              </a:rPr>
              <a:t> for test sets </a:t>
            </a:r>
          </a:p>
        </p:txBody>
      </p:sp>
      <p:sp>
        <p:nvSpPr>
          <p:cNvPr id="4" name="Slide Number Placeholder 3"/>
          <p:cNvSpPr>
            <a:spLocks noGrp="1"/>
          </p:cNvSpPr>
          <p:nvPr>
            <p:ph type="sldNum" sz="quarter" idx="5"/>
          </p:nvPr>
        </p:nvSpPr>
        <p:spPr/>
        <p:txBody>
          <a:bodyPr/>
          <a:lstStyle/>
          <a:p>
            <a:fld id="{767BC624-B7B1-4FF2-971E-4BC09BE458D5}" type="slidenum">
              <a:rPr lang="en-SG" smtClean="0"/>
              <a:t>18</a:t>
            </a:fld>
            <a:endParaRPr lang="en-SG"/>
          </a:p>
        </p:txBody>
      </p:sp>
    </p:spTree>
    <p:extLst>
      <p:ext uri="{BB962C8B-B14F-4D97-AF65-F5344CB8AC3E}">
        <p14:creationId xmlns:p14="http://schemas.microsoft.com/office/powerpoint/2010/main" val="368816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Wordcloud</a:t>
            </a:r>
            <a:r>
              <a:rPr lang="en-US">
                <a:cs typeface="Calibri"/>
              </a:rPr>
              <a:t> </a:t>
            </a:r>
          </a:p>
        </p:txBody>
      </p:sp>
      <p:sp>
        <p:nvSpPr>
          <p:cNvPr id="4" name="Slide Number Placeholder 3"/>
          <p:cNvSpPr>
            <a:spLocks noGrp="1"/>
          </p:cNvSpPr>
          <p:nvPr>
            <p:ph type="sldNum" sz="quarter" idx="5"/>
          </p:nvPr>
        </p:nvSpPr>
        <p:spPr/>
        <p:txBody>
          <a:bodyPr/>
          <a:lstStyle/>
          <a:p>
            <a:fld id="{767BC624-B7B1-4FF2-971E-4BC09BE458D5}" type="slidenum">
              <a:rPr lang="en-SG" smtClean="0"/>
              <a:t>19</a:t>
            </a:fld>
            <a:endParaRPr lang="en-SG"/>
          </a:p>
        </p:txBody>
      </p:sp>
    </p:spTree>
    <p:extLst>
      <p:ext uri="{BB962C8B-B14F-4D97-AF65-F5344CB8AC3E}">
        <p14:creationId xmlns:p14="http://schemas.microsoft.com/office/powerpoint/2010/main" val="2459813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Wordcloud</a:t>
            </a:r>
            <a:r>
              <a:rPr lang="en-US">
                <a:cs typeface="Calibri"/>
              </a:rPr>
              <a:t> </a:t>
            </a:r>
          </a:p>
        </p:txBody>
      </p:sp>
      <p:sp>
        <p:nvSpPr>
          <p:cNvPr id="4" name="Slide Number Placeholder 3"/>
          <p:cNvSpPr>
            <a:spLocks noGrp="1"/>
          </p:cNvSpPr>
          <p:nvPr>
            <p:ph type="sldNum" sz="quarter" idx="5"/>
          </p:nvPr>
        </p:nvSpPr>
        <p:spPr/>
        <p:txBody>
          <a:bodyPr/>
          <a:lstStyle/>
          <a:p>
            <a:fld id="{767BC624-B7B1-4FF2-971E-4BC09BE458D5}" type="slidenum">
              <a:rPr lang="en-SG" smtClean="0"/>
              <a:t>20</a:t>
            </a:fld>
            <a:endParaRPr lang="en-SG"/>
          </a:p>
        </p:txBody>
      </p:sp>
    </p:spTree>
    <p:extLst>
      <p:ext uri="{BB962C8B-B14F-4D97-AF65-F5344CB8AC3E}">
        <p14:creationId xmlns:p14="http://schemas.microsoft.com/office/powerpoint/2010/main" val="959622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LDA is a probabilistic model, meaning that it calculates the probability that it belongs to a certain cluster, for each cluster. It is like the percentage of similarity for each cluster. Unfortunately, it cannot name the discovered topics, but it can mention what the most likely words are that belong to each topic. On the right you can see that we have 5 topics and you can see for each topic, there is a probability output. We chose 5 topics from our previous </a:t>
            </a:r>
            <a:r>
              <a:rPr lang="en-US" sz="1200" b="0" i="0" kern="1200" err="1">
                <a:solidFill>
                  <a:schemeClr val="tx1"/>
                </a:solidFill>
                <a:effectLst/>
                <a:latin typeface="+mn-lt"/>
                <a:ea typeface="+mn-ea"/>
                <a:cs typeface="+mn-cs"/>
              </a:rPr>
              <a:t>kmeans</a:t>
            </a:r>
            <a:r>
              <a:rPr lang="en-US" sz="1200" b="0" i="0" kern="1200">
                <a:solidFill>
                  <a:schemeClr val="tx1"/>
                </a:solidFill>
                <a:effectLst/>
                <a:latin typeface="+mn-lt"/>
                <a:ea typeface="+mn-ea"/>
                <a:cs typeface="+mn-cs"/>
              </a:rPr>
              <a:t> analysis.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Next, lets take a look at the code taken from one of our reference articles when building this model. We use </a:t>
            </a:r>
            <a:r>
              <a:rPr lang="en-US" sz="1200" b="0" i="0" kern="1200" err="1">
                <a:solidFill>
                  <a:schemeClr val="tx1"/>
                </a:solidFill>
                <a:effectLst/>
                <a:latin typeface="+mn-lt"/>
                <a:ea typeface="+mn-ea"/>
                <a:cs typeface="+mn-cs"/>
              </a:rPr>
              <a:t>genism</a:t>
            </a:r>
            <a:r>
              <a:rPr lang="en-US" sz="1200" b="0" i="0" kern="1200">
                <a:solidFill>
                  <a:schemeClr val="tx1"/>
                </a:solidFill>
                <a:effectLst/>
                <a:latin typeface="+mn-lt"/>
                <a:ea typeface="+mn-ea"/>
                <a:cs typeface="+mn-cs"/>
              </a:rPr>
              <a:t> library to build the model. And our input data is as shown, id and then the text. The text is vectorized with corpus, like in a bag of words, similar to </a:t>
            </a:r>
            <a:r>
              <a:rPr lang="en-US" sz="1200" b="0" i="0" kern="1200" err="1">
                <a:solidFill>
                  <a:schemeClr val="tx1"/>
                </a:solidFill>
                <a:effectLst/>
                <a:latin typeface="+mn-lt"/>
                <a:ea typeface="+mn-ea"/>
                <a:cs typeface="+mn-cs"/>
              </a:rPr>
              <a:t>tf-idf</a:t>
            </a:r>
            <a:r>
              <a:rPr lang="en-US" sz="1200" b="0" i="0" kern="1200">
                <a:solidFill>
                  <a:schemeClr val="tx1"/>
                </a:solidFill>
                <a:effectLst/>
                <a:latin typeface="+mn-lt"/>
                <a:ea typeface="+mn-ea"/>
                <a:cs typeface="+mn-cs"/>
              </a:rPr>
              <a:t> method.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What we have done is also to extract the most dominant topic for each row of data to finalize this clustering.</a:t>
            </a:r>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21</a:t>
            </a:fld>
            <a:endParaRPr lang="en-SG"/>
          </a:p>
        </p:txBody>
      </p:sp>
    </p:spTree>
    <p:extLst>
      <p:ext uri="{BB962C8B-B14F-4D97-AF65-F5344CB8AC3E}">
        <p14:creationId xmlns:p14="http://schemas.microsoft.com/office/powerpoint/2010/main" val="4038473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our last presentation, we all know that learning how to identify fake news is ever so important. But does just the truthiness of news matter?</a:t>
            </a:r>
          </a:p>
          <a:p>
            <a:r>
              <a:rPr lang="en-US"/>
              <a:t>When we read an article, we have what we call reader’s emotion. Is it a positive article? Negative? Or just neutral? What is it about? </a:t>
            </a:r>
          </a:p>
          <a:p>
            <a:r>
              <a:rPr lang="en-US"/>
              <a:t>They said reading news will help us understand what is going on in the world, but how do we draw the dots? How do we identify the patterns? Here, we want to really dive deep and explore the sentiments of news articles and identify patterns in their topics with regards to their label as fake or not. As you can see here, we will be looking at working on both clustering and classification! Our end goal is to see if adding sentiment analysis and topic detection will improve the accuracy of the fake news detector</a:t>
            </a:r>
          </a:p>
        </p:txBody>
      </p:sp>
      <p:sp>
        <p:nvSpPr>
          <p:cNvPr id="4" name="Slide Number Placeholder 3"/>
          <p:cNvSpPr>
            <a:spLocks noGrp="1"/>
          </p:cNvSpPr>
          <p:nvPr>
            <p:ph type="sldNum" sz="quarter" idx="5"/>
          </p:nvPr>
        </p:nvSpPr>
        <p:spPr/>
        <p:txBody>
          <a:bodyPr/>
          <a:lstStyle/>
          <a:p>
            <a:fld id="{767BC624-B7B1-4FF2-971E-4BC09BE458D5}" type="slidenum">
              <a:rPr lang="en-SG" smtClean="0"/>
              <a:t>2</a:t>
            </a:fld>
            <a:endParaRPr lang="en-SG"/>
          </a:p>
        </p:txBody>
      </p:sp>
    </p:spTree>
    <p:extLst>
      <p:ext uri="{BB962C8B-B14F-4D97-AF65-F5344CB8AC3E}">
        <p14:creationId xmlns:p14="http://schemas.microsoft.com/office/powerpoint/2010/main" val="2442823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a:t>
            </a:r>
            <a:r>
              <a:rPr lang="en-US" err="1"/>
              <a:t>wordcloud</a:t>
            </a:r>
            <a:r>
              <a:rPr lang="en-US"/>
              <a:t> outputs for the train dataset. So in order, we have. </a:t>
            </a:r>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22</a:t>
            </a:fld>
            <a:endParaRPr lang="en-SG"/>
          </a:p>
        </p:txBody>
      </p:sp>
    </p:spTree>
    <p:extLst>
      <p:ext uri="{BB962C8B-B14F-4D97-AF65-F5344CB8AC3E}">
        <p14:creationId xmlns:p14="http://schemas.microsoft.com/office/powerpoint/2010/main" val="3948131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 are the topics of the test dataset. </a:t>
            </a:r>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23</a:t>
            </a:fld>
            <a:endParaRPr lang="en-SG"/>
          </a:p>
        </p:txBody>
      </p:sp>
    </p:spTree>
    <p:extLst>
      <p:ext uri="{BB962C8B-B14F-4D97-AF65-F5344CB8AC3E}">
        <p14:creationId xmlns:p14="http://schemas.microsoft.com/office/powerpoint/2010/main" val="1269918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24</a:t>
            </a:fld>
            <a:endParaRPr lang="en-SG"/>
          </a:p>
        </p:txBody>
      </p:sp>
    </p:spTree>
    <p:extLst>
      <p:ext uri="{BB962C8B-B14F-4D97-AF65-F5344CB8AC3E}">
        <p14:creationId xmlns:p14="http://schemas.microsoft.com/office/powerpoint/2010/main" val="2520095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summary of our topic modelling. </a:t>
            </a:r>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25</a:t>
            </a:fld>
            <a:endParaRPr lang="en-SG"/>
          </a:p>
        </p:txBody>
      </p:sp>
    </p:spTree>
    <p:extLst>
      <p:ext uri="{BB962C8B-B14F-4D97-AF65-F5344CB8AC3E}">
        <p14:creationId xmlns:p14="http://schemas.microsoft.com/office/powerpoint/2010/main" val="506443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Will explain more here </a:t>
            </a:r>
          </a:p>
          <a:p>
            <a:endParaRPr lang="en-US">
              <a:cs typeface="Calibri"/>
            </a:endParaRPr>
          </a:p>
        </p:txBody>
      </p:sp>
      <p:sp>
        <p:nvSpPr>
          <p:cNvPr id="4" name="Slide Number Placeholder 3"/>
          <p:cNvSpPr>
            <a:spLocks noGrp="1"/>
          </p:cNvSpPr>
          <p:nvPr>
            <p:ph type="sldNum" sz="quarter" idx="5"/>
          </p:nvPr>
        </p:nvSpPr>
        <p:spPr/>
        <p:txBody>
          <a:bodyPr/>
          <a:lstStyle/>
          <a:p>
            <a:fld id="{767BC624-B7B1-4FF2-971E-4BC09BE458D5}" type="slidenum">
              <a:rPr lang="en-SG" smtClean="0"/>
              <a:t>26</a:t>
            </a:fld>
            <a:endParaRPr lang="en-SG"/>
          </a:p>
        </p:txBody>
      </p:sp>
    </p:spTree>
    <p:extLst>
      <p:ext uri="{BB962C8B-B14F-4D97-AF65-F5344CB8AC3E}">
        <p14:creationId xmlns:p14="http://schemas.microsoft.com/office/powerpoint/2010/main" val="382481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eg. Textblob and kmeans </a:t>
            </a:r>
          </a:p>
        </p:txBody>
      </p:sp>
      <p:sp>
        <p:nvSpPr>
          <p:cNvPr id="4" name="Slide Number Placeholder 3"/>
          <p:cNvSpPr>
            <a:spLocks noGrp="1"/>
          </p:cNvSpPr>
          <p:nvPr>
            <p:ph type="sldNum" sz="quarter" idx="5"/>
          </p:nvPr>
        </p:nvSpPr>
        <p:spPr/>
        <p:txBody>
          <a:bodyPr/>
          <a:lstStyle/>
          <a:p>
            <a:fld id="{767BC624-B7B1-4FF2-971E-4BC09BE458D5}" type="slidenum">
              <a:rPr lang="en-SG" smtClean="0"/>
              <a:t>27</a:t>
            </a:fld>
            <a:endParaRPr lang="en-SG"/>
          </a:p>
        </p:txBody>
      </p:sp>
    </p:spTree>
    <p:extLst>
      <p:ext uri="{BB962C8B-B14F-4D97-AF65-F5344CB8AC3E}">
        <p14:creationId xmlns:p14="http://schemas.microsoft.com/office/powerpoint/2010/main" val="2381324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a:t>
            </a:r>
            <a:r>
              <a:rPr lang="en-US" b="1" cap="all"/>
              <a:t>COUNTVECTORIZER </a:t>
            </a:r>
            <a:endParaRPr lang="en-US">
              <a:cs typeface="Calibri" panose="020F0502020204030204"/>
            </a:endParaRPr>
          </a:p>
          <a:p>
            <a:endParaRPr lang="en-US" b="1" cap="all">
              <a:cs typeface="Calibri"/>
            </a:endParaRPr>
          </a:p>
          <a:p>
            <a:pPr marL="171450" indent="-171450">
              <a:buFont typeface="Arial"/>
              <a:buChar char="•"/>
            </a:pPr>
            <a:r>
              <a:rPr lang="en-US" cap="all"/>
              <a:t>Submitted the predictions from all 4 models to Kaggle </a:t>
            </a:r>
            <a:endParaRPr lang="en-US" cap="all">
              <a:cs typeface="Calibri"/>
            </a:endParaRPr>
          </a:p>
          <a:p>
            <a:pPr marL="171450" indent="-171450">
              <a:buFont typeface="Arial"/>
              <a:buChar char="•"/>
            </a:pPr>
            <a:r>
              <a:rPr lang="en-US" cap="all"/>
              <a:t>From the results, the model which was trained using Vader for sentiment analysis and </a:t>
            </a:r>
            <a:r>
              <a:rPr lang="en-US" cap="all" err="1"/>
              <a:t>Kmeans</a:t>
            </a:r>
            <a:r>
              <a:rPr lang="en-US" cap="all"/>
              <a:t> for topic detection achieved the highest accuracy of 95.054% </a:t>
            </a:r>
          </a:p>
          <a:p>
            <a:pPr marL="171450" indent="-171450">
              <a:buFont typeface="Arial"/>
              <a:buChar char="•"/>
            </a:pPr>
            <a:endParaRPr lang="en-SG" cap="all"/>
          </a:p>
          <a:p>
            <a:endParaRPr lang="en-US" b="1" cap="all">
              <a:cs typeface="Calibri"/>
            </a:endParaRPr>
          </a:p>
        </p:txBody>
      </p:sp>
      <p:sp>
        <p:nvSpPr>
          <p:cNvPr id="4" name="Slide Number Placeholder 3"/>
          <p:cNvSpPr>
            <a:spLocks noGrp="1"/>
          </p:cNvSpPr>
          <p:nvPr>
            <p:ph type="sldNum" sz="quarter" idx="5"/>
          </p:nvPr>
        </p:nvSpPr>
        <p:spPr/>
        <p:txBody>
          <a:bodyPr/>
          <a:lstStyle/>
          <a:p>
            <a:fld id="{767BC624-B7B1-4FF2-971E-4BC09BE458D5}" type="slidenum">
              <a:rPr lang="en-SG" smtClean="0"/>
              <a:t>29</a:t>
            </a:fld>
            <a:endParaRPr lang="en-SG"/>
          </a:p>
        </p:txBody>
      </p:sp>
    </p:spTree>
    <p:extLst>
      <p:ext uri="{BB962C8B-B14F-4D97-AF65-F5344CB8AC3E}">
        <p14:creationId xmlns:p14="http://schemas.microsoft.com/office/powerpoint/2010/main" val="1376792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cap="all">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67BC624-B7B1-4FF2-971E-4BC09BE458D5}" type="slidenum">
              <a:rPr lang="en-SG" smtClean="0"/>
              <a:t>30</a:t>
            </a:fld>
            <a:endParaRPr lang="en-SG"/>
          </a:p>
        </p:txBody>
      </p:sp>
    </p:spTree>
    <p:extLst>
      <p:ext uri="{BB962C8B-B14F-4D97-AF65-F5344CB8AC3E}">
        <p14:creationId xmlns:p14="http://schemas.microsoft.com/office/powerpoint/2010/main" val="3146561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a:rPr>
              <a:t>Show both log reg right </a:t>
            </a:r>
          </a:p>
          <a:p>
            <a:pPr>
              <a:defRPr/>
            </a:pPr>
            <a:endParaRPr lang="en-US">
              <a:cs typeface="Calibri"/>
            </a:endParaRPr>
          </a:p>
          <a:p>
            <a:pPr>
              <a:defRPr/>
            </a:pPr>
            <a:r>
              <a:rPr lang="en-US">
                <a:cs typeface="Calibri"/>
              </a:rPr>
              <a:t>I will explain more here......</a:t>
            </a:r>
          </a:p>
        </p:txBody>
      </p:sp>
      <p:sp>
        <p:nvSpPr>
          <p:cNvPr id="4" name="Slide Number Placeholder 3"/>
          <p:cNvSpPr>
            <a:spLocks noGrp="1"/>
          </p:cNvSpPr>
          <p:nvPr>
            <p:ph type="sldNum" sz="quarter" idx="5"/>
          </p:nvPr>
        </p:nvSpPr>
        <p:spPr/>
        <p:txBody>
          <a:bodyPr/>
          <a:lstStyle/>
          <a:p>
            <a:fld id="{767BC624-B7B1-4FF2-971E-4BC09BE458D5}" type="slidenum">
              <a:rPr lang="en-SG" smtClean="0"/>
              <a:t>31</a:t>
            </a:fld>
            <a:endParaRPr lang="en-SG"/>
          </a:p>
        </p:txBody>
      </p:sp>
    </p:spTree>
    <p:extLst>
      <p:ext uri="{BB962C8B-B14F-4D97-AF65-F5344CB8AC3E}">
        <p14:creationId xmlns:p14="http://schemas.microsoft.com/office/powerpoint/2010/main" val="301830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 accurate detection using not just topic and sentiment but also emotion!</a:t>
            </a:r>
          </a:p>
          <a:p>
            <a:r>
              <a:rPr lang="en-US"/>
              <a:t>Tags on social media on warning of low/med/high rating of fake news rating.</a:t>
            </a:r>
          </a:p>
          <a:p>
            <a:endParaRPr lang="en-SG"/>
          </a:p>
          <a:p>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32</a:t>
            </a:fld>
            <a:endParaRPr lang="en-SG"/>
          </a:p>
        </p:txBody>
      </p:sp>
    </p:spTree>
    <p:extLst>
      <p:ext uri="{BB962C8B-B14F-4D97-AF65-F5344CB8AC3E}">
        <p14:creationId xmlns:p14="http://schemas.microsoft.com/office/powerpoint/2010/main" val="156389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answer the question, what is the problem we are trying to solve? </a:t>
            </a:r>
          </a:p>
          <a:p>
            <a:endParaRPr lang="en-US"/>
          </a:p>
          <a:p>
            <a:r>
              <a:rPr lang="en-US"/>
              <a:t>So the internet is a double edged sword, it provides us with so much information but can we trust it all? No. and then comes the problem, how do we know what’s fake and what’s real. And how do we know for sure?</a:t>
            </a:r>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3</a:t>
            </a:fld>
            <a:endParaRPr lang="en-SG"/>
          </a:p>
        </p:txBody>
      </p:sp>
    </p:spTree>
    <p:extLst>
      <p:ext uri="{BB962C8B-B14F-4D97-AF65-F5344CB8AC3E}">
        <p14:creationId xmlns:p14="http://schemas.microsoft.com/office/powerpoint/2010/main" val="2318053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Labs: </a:t>
            </a:r>
          </a:p>
          <a:p>
            <a:endParaRPr lang="en-US">
              <a:cs typeface="Calibri" panose="020F0502020204030204"/>
              <a:hlinkClick r:id="" action="ppaction://noaction"/>
            </a:endParaRP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SG">
              <a:cs typeface="Calibri"/>
            </a:endParaRPr>
          </a:p>
        </p:txBody>
      </p:sp>
      <p:sp>
        <p:nvSpPr>
          <p:cNvPr id="4" name="Slide Number Placeholder 3"/>
          <p:cNvSpPr>
            <a:spLocks noGrp="1"/>
          </p:cNvSpPr>
          <p:nvPr>
            <p:ph type="sldNum" sz="quarter" idx="5"/>
          </p:nvPr>
        </p:nvSpPr>
        <p:spPr/>
        <p:txBody>
          <a:bodyPr/>
          <a:lstStyle/>
          <a:p>
            <a:fld id="{767BC624-B7B1-4FF2-971E-4BC09BE458D5}" type="slidenum">
              <a:rPr lang="en-SG" smtClean="0"/>
              <a:t>33</a:t>
            </a:fld>
            <a:endParaRPr lang="en-SG"/>
          </a:p>
        </p:txBody>
      </p:sp>
    </p:spTree>
    <p:extLst>
      <p:ext uri="{BB962C8B-B14F-4D97-AF65-F5344CB8AC3E}">
        <p14:creationId xmlns:p14="http://schemas.microsoft.com/office/powerpoint/2010/main" val="2593620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Labs: </a:t>
            </a:r>
          </a:p>
          <a:p>
            <a:endParaRPr lang="en-US">
              <a:cs typeface="Calibri" panose="020F0502020204030204"/>
              <a:hlinkClick r:id="" action="ppaction://noaction"/>
            </a:endParaRP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SG">
              <a:cs typeface="Calibri"/>
            </a:endParaRPr>
          </a:p>
        </p:txBody>
      </p:sp>
      <p:sp>
        <p:nvSpPr>
          <p:cNvPr id="4" name="Slide Number Placeholder 3"/>
          <p:cNvSpPr>
            <a:spLocks noGrp="1"/>
          </p:cNvSpPr>
          <p:nvPr>
            <p:ph type="sldNum" sz="quarter" idx="5"/>
          </p:nvPr>
        </p:nvSpPr>
        <p:spPr/>
        <p:txBody>
          <a:bodyPr/>
          <a:lstStyle/>
          <a:p>
            <a:fld id="{767BC624-B7B1-4FF2-971E-4BC09BE458D5}" type="slidenum">
              <a:rPr lang="en-SG" smtClean="0"/>
              <a:t>34</a:t>
            </a:fld>
            <a:endParaRPr lang="en-SG"/>
          </a:p>
        </p:txBody>
      </p:sp>
    </p:spTree>
    <p:extLst>
      <p:ext uri="{BB962C8B-B14F-4D97-AF65-F5344CB8AC3E}">
        <p14:creationId xmlns:p14="http://schemas.microsoft.com/office/powerpoint/2010/main" val="3849581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35</a:t>
            </a:fld>
            <a:endParaRPr lang="en-SG"/>
          </a:p>
        </p:txBody>
      </p:sp>
    </p:spTree>
    <p:extLst>
      <p:ext uri="{BB962C8B-B14F-4D97-AF65-F5344CB8AC3E}">
        <p14:creationId xmlns:p14="http://schemas.microsoft.com/office/powerpoint/2010/main" val="887472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36</a:t>
            </a:fld>
            <a:endParaRPr lang="en-SG"/>
          </a:p>
        </p:txBody>
      </p:sp>
    </p:spTree>
    <p:extLst>
      <p:ext uri="{BB962C8B-B14F-4D97-AF65-F5344CB8AC3E}">
        <p14:creationId xmlns:p14="http://schemas.microsoft.com/office/powerpoint/2010/main" val="25541507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37</a:t>
            </a:fld>
            <a:endParaRPr lang="en-SG"/>
          </a:p>
        </p:txBody>
      </p:sp>
    </p:spTree>
    <p:extLst>
      <p:ext uri="{BB962C8B-B14F-4D97-AF65-F5344CB8AC3E}">
        <p14:creationId xmlns:p14="http://schemas.microsoft.com/office/powerpoint/2010/main" val="2673097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motivation behind our project is to eliminate and try to overcome the disadvantages of online news platform so that there can be a better environment for safe sharing of information. It will also help us to understand the trends in false news and learn to identify what’s true and what’s not. To elaborate a little more on the disadvantages of online news platforms is that it can be shared very quickly and this kind of news can cause a lot of confusion.</a:t>
            </a:r>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4</a:t>
            </a:fld>
            <a:endParaRPr lang="en-SG"/>
          </a:p>
        </p:txBody>
      </p:sp>
    </p:spTree>
    <p:extLst>
      <p:ext uri="{BB962C8B-B14F-4D97-AF65-F5344CB8AC3E}">
        <p14:creationId xmlns:p14="http://schemas.microsoft.com/office/powerpoint/2010/main" val="3073033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a:t>For our literature review, we searched up use cases of fake news detection and read up on the classification algorithms which were used. Some of the examples that we found were using naïve bayes classifier, text &amp; image resolution analysis and specified entities detection. In the next slide, [change to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a:p>
          <a:p>
            <a:pPr marL="0" marR="0" lvl="0" indent="0" algn="l" defTabSz="914400" rtl="0" eaLnBrk="1" fontAlgn="auto" latinLnBrk="0" hangingPunct="1">
              <a:lnSpc>
                <a:spcPct val="100000"/>
              </a:lnSpc>
              <a:spcBef>
                <a:spcPts val="0"/>
              </a:spcBef>
              <a:spcAft>
                <a:spcPts val="0"/>
              </a:spcAft>
              <a:buClrTx/>
              <a:buSzTx/>
              <a:buFontTx/>
              <a:buNone/>
              <a:tabLst/>
              <a:defRPr/>
            </a:pPr>
            <a:r>
              <a:rPr lang="en-US" u="sng"/>
              <a:t>Citations</a:t>
            </a:r>
          </a:p>
          <a:p>
            <a:endParaRPr lang="en-SG" sz="1200" b="0" i="0" kern="1200">
              <a:solidFill>
                <a:schemeClr val="tx1"/>
              </a:solidFill>
              <a:effectLst/>
              <a:latin typeface="+mn-lt"/>
              <a:ea typeface="+mn-ea"/>
              <a:cs typeface="+mn-cs"/>
            </a:endParaRPr>
          </a:p>
          <a:p>
            <a:r>
              <a:rPr lang="en-SG" sz="1200" b="0" i="0" kern="1200" err="1">
                <a:solidFill>
                  <a:schemeClr val="tx1"/>
                </a:solidFill>
                <a:effectLst/>
                <a:latin typeface="+mn-lt"/>
                <a:ea typeface="+mn-ea"/>
                <a:cs typeface="+mn-cs"/>
              </a:rPr>
              <a:t>Granik</a:t>
            </a:r>
            <a:r>
              <a:rPr lang="en-SG" sz="1200" b="0" i="0" kern="1200">
                <a:solidFill>
                  <a:schemeClr val="tx1"/>
                </a:solidFill>
                <a:effectLst/>
                <a:latin typeface="+mn-lt"/>
                <a:ea typeface="+mn-ea"/>
                <a:cs typeface="+mn-cs"/>
              </a:rPr>
              <a:t>, M., &amp; </a:t>
            </a:r>
            <a:r>
              <a:rPr lang="en-SG" sz="1200" b="0" i="0" kern="1200" err="1">
                <a:solidFill>
                  <a:schemeClr val="tx1"/>
                </a:solidFill>
                <a:effectLst/>
                <a:latin typeface="+mn-lt"/>
                <a:ea typeface="+mn-ea"/>
                <a:cs typeface="+mn-cs"/>
              </a:rPr>
              <a:t>Mesyura</a:t>
            </a:r>
            <a:r>
              <a:rPr lang="en-SG" sz="1200" b="0" i="0" kern="1200">
                <a:solidFill>
                  <a:schemeClr val="tx1"/>
                </a:solidFill>
                <a:effectLst/>
                <a:latin typeface="+mn-lt"/>
                <a:ea typeface="+mn-ea"/>
                <a:cs typeface="+mn-cs"/>
              </a:rPr>
              <a:t>, V. (2017, May). Fake news detection using naive Bayes classifier. In </a:t>
            </a:r>
            <a:r>
              <a:rPr lang="en-SG" sz="1200" b="0" i="1" kern="1200">
                <a:solidFill>
                  <a:schemeClr val="tx1"/>
                </a:solidFill>
                <a:effectLst/>
                <a:latin typeface="+mn-lt"/>
                <a:ea typeface="+mn-ea"/>
                <a:cs typeface="+mn-cs"/>
              </a:rPr>
              <a:t>2017 IEEE First Ukraine Conference on Electrical and Computer Engineering (UKRCON)</a:t>
            </a:r>
            <a:r>
              <a:rPr lang="en-SG" sz="1200" b="0" i="0" kern="1200">
                <a:solidFill>
                  <a:schemeClr val="tx1"/>
                </a:solidFill>
                <a:effectLst/>
                <a:latin typeface="+mn-lt"/>
                <a:ea typeface="+mn-ea"/>
                <a:cs typeface="+mn-cs"/>
              </a:rPr>
              <a:t> (pp. 900-903). IEEE.</a:t>
            </a:r>
          </a:p>
          <a:p>
            <a:endParaRPr lang="en-SG" sz="1200" b="0" i="0" kern="1200">
              <a:solidFill>
                <a:schemeClr val="tx1"/>
              </a:solidFill>
              <a:effectLst/>
              <a:latin typeface="+mn-lt"/>
              <a:ea typeface="+mn-ea"/>
              <a:cs typeface="+mn-cs"/>
            </a:endParaRPr>
          </a:p>
          <a:p>
            <a:r>
              <a:rPr lang="en-SG" sz="1200" b="0" i="0" kern="1200">
                <a:solidFill>
                  <a:schemeClr val="tx1"/>
                </a:solidFill>
                <a:effectLst/>
                <a:latin typeface="+mn-lt"/>
                <a:ea typeface="+mn-ea"/>
                <a:cs typeface="+mn-cs"/>
              </a:rPr>
              <a:t>Yang, Y., Zheng, L., Zhang, J., Cui, Q., Li, Z., &amp; Yu, P. S. (2018). TI-CNN: Convolutional neural networks for fake news detection. </a:t>
            </a:r>
            <a:r>
              <a:rPr lang="en-SG" sz="1200" b="0" i="1" kern="1200" err="1">
                <a:solidFill>
                  <a:schemeClr val="tx1"/>
                </a:solidFill>
                <a:effectLst/>
                <a:latin typeface="+mn-lt"/>
                <a:ea typeface="+mn-ea"/>
                <a:cs typeface="+mn-cs"/>
              </a:rPr>
              <a:t>arXiv</a:t>
            </a:r>
            <a:r>
              <a:rPr lang="en-SG" sz="1200" b="0" i="1" kern="1200">
                <a:solidFill>
                  <a:schemeClr val="tx1"/>
                </a:solidFill>
                <a:effectLst/>
                <a:latin typeface="+mn-lt"/>
                <a:ea typeface="+mn-ea"/>
                <a:cs typeface="+mn-cs"/>
              </a:rPr>
              <a:t> preprint arXiv:1806.00749</a:t>
            </a:r>
            <a:r>
              <a:rPr lang="en-SG" sz="1200" b="0" i="0" kern="1200">
                <a:solidFill>
                  <a:schemeClr val="tx1"/>
                </a:solidFill>
                <a:effectLst/>
                <a:latin typeface="+mn-lt"/>
                <a:ea typeface="+mn-ea"/>
                <a:cs typeface="+mn-cs"/>
              </a:rPr>
              <a:t>.</a:t>
            </a:r>
          </a:p>
          <a:p>
            <a:endParaRPr lang="en-SG"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Al-Ash, H. S., &amp; Wibowo, W. C. (2018, July). Fake news identification characteristics using named entity recognition and phrase detection. In </a:t>
            </a:r>
            <a:r>
              <a:rPr lang="en-US" sz="1200" b="0" i="1" kern="1200">
                <a:solidFill>
                  <a:schemeClr val="tx1"/>
                </a:solidFill>
                <a:effectLst/>
                <a:latin typeface="+mn-lt"/>
                <a:ea typeface="+mn-ea"/>
                <a:cs typeface="+mn-cs"/>
              </a:rPr>
              <a:t>2018 10th International Conference on Information Technology and Electrical Engineering (ICITEE)</a:t>
            </a:r>
            <a:r>
              <a:rPr lang="en-US" sz="1200" b="0" i="0" kern="1200">
                <a:solidFill>
                  <a:schemeClr val="tx1"/>
                </a:solidFill>
                <a:effectLst/>
                <a:latin typeface="+mn-lt"/>
                <a:ea typeface="+mn-ea"/>
                <a:cs typeface="+mn-cs"/>
              </a:rPr>
              <a:t> (pp. 12-17). IEEE.</a:t>
            </a:r>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5</a:t>
            </a:fld>
            <a:endParaRPr lang="en-SG"/>
          </a:p>
        </p:txBody>
      </p:sp>
    </p:spTree>
    <p:extLst>
      <p:ext uri="{BB962C8B-B14F-4D97-AF65-F5344CB8AC3E}">
        <p14:creationId xmlns:p14="http://schemas.microsoft.com/office/powerpoint/2010/main" val="507709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a:t>From here, we can also see that some examples of fake news detector uses a time-based analysis or shifting of focus to optimization using Grey Wolf Optimization and </a:t>
            </a:r>
            <a:r>
              <a:rPr lang="en-US" u="none" err="1"/>
              <a:t>Salp</a:t>
            </a:r>
            <a:r>
              <a:rPr lang="en-US" u="none"/>
              <a:t> Swarm </a:t>
            </a:r>
            <a:r>
              <a:rPr lang="en-US" u="none" err="1"/>
              <a:t>Optimisation</a:t>
            </a:r>
            <a:r>
              <a:rPr lang="en-US" u="none"/>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a:p>
          <a:p>
            <a:pPr marL="0" marR="0" lvl="0" indent="0" algn="l" defTabSz="914400" rtl="0" eaLnBrk="1" fontAlgn="auto" latinLnBrk="0" hangingPunct="1">
              <a:lnSpc>
                <a:spcPct val="100000"/>
              </a:lnSpc>
              <a:spcBef>
                <a:spcPts val="0"/>
              </a:spcBef>
              <a:spcAft>
                <a:spcPts val="0"/>
              </a:spcAft>
              <a:buClrTx/>
              <a:buSzTx/>
              <a:buFontTx/>
              <a:buNone/>
              <a:tabLst/>
              <a:defRPr/>
            </a:pPr>
            <a:endParaRPr lang="en-US" u="sng"/>
          </a:p>
          <a:p>
            <a:pPr marL="0" marR="0" lvl="0" indent="0" algn="l" defTabSz="914400" rtl="0" eaLnBrk="1" fontAlgn="auto" latinLnBrk="0" hangingPunct="1">
              <a:lnSpc>
                <a:spcPct val="100000"/>
              </a:lnSpc>
              <a:spcBef>
                <a:spcPts val="0"/>
              </a:spcBef>
              <a:spcAft>
                <a:spcPts val="0"/>
              </a:spcAft>
              <a:buClrTx/>
              <a:buSzTx/>
              <a:buFontTx/>
              <a:buNone/>
              <a:tabLst/>
              <a:defRPr/>
            </a:pPr>
            <a:r>
              <a:rPr lang="en-US" u="sng"/>
              <a:t>Citations</a:t>
            </a:r>
          </a:p>
          <a:p>
            <a:endParaRPr lang="en-SG" sz="1200" b="0" i="0" kern="1200">
              <a:solidFill>
                <a:schemeClr val="tx1"/>
              </a:solidFill>
              <a:effectLst/>
              <a:latin typeface="+mn-lt"/>
              <a:ea typeface="+mn-ea"/>
              <a:cs typeface="+mn-cs"/>
            </a:endParaRPr>
          </a:p>
          <a:p>
            <a:r>
              <a:rPr lang="en-SG" sz="1200" b="0" i="0" kern="1200">
                <a:solidFill>
                  <a:schemeClr val="tx1"/>
                </a:solidFill>
                <a:effectLst/>
                <a:latin typeface="+mn-lt"/>
                <a:ea typeface="+mn-ea"/>
                <a:cs typeface="+mn-cs"/>
              </a:rPr>
              <a:t>Shu, K., </a:t>
            </a:r>
            <a:r>
              <a:rPr lang="en-SG" sz="1200" b="0" i="0" kern="1200" err="1">
                <a:solidFill>
                  <a:schemeClr val="tx1"/>
                </a:solidFill>
                <a:effectLst/>
                <a:latin typeface="+mn-lt"/>
                <a:ea typeface="+mn-ea"/>
                <a:cs typeface="+mn-cs"/>
              </a:rPr>
              <a:t>Mahudeswaran</a:t>
            </a:r>
            <a:r>
              <a:rPr lang="en-SG" sz="1200" b="0" i="0" kern="1200">
                <a:solidFill>
                  <a:schemeClr val="tx1"/>
                </a:solidFill>
                <a:effectLst/>
                <a:latin typeface="+mn-lt"/>
                <a:ea typeface="+mn-ea"/>
                <a:cs typeface="+mn-cs"/>
              </a:rPr>
              <a:t>, D., Wang, S., Lee, D., &amp; Liu, H. (2018). </a:t>
            </a:r>
            <a:r>
              <a:rPr lang="en-SG" sz="1200" b="0" i="0" kern="1200" err="1">
                <a:solidFill>
                  <a:schemeClr val="tx1"/>
                </a:solidFill>
                <a:effectLst/>
                <a:latin typeface="+mn-lt"/>
                <a:ea typeface="+mn-ea"/>
                <a:cs typeface="+mn-cs"/>
              </a:rPr>
              <a:t>Fakenewsnet</a:t>
            </a:r>
            <a:r>
              <a:rPr lang="en-SG" sz="1200" b="0" i="0" kern="1200">
                <a:solidFill>
                  <a:schemeClr val="tx1"/>
                </a:solidFill>
                <a:effectLst/>
                <a:latin typeface="+mn-lt"/>
                <a:ea typeface="+mn-ea"/>
                <a:cs typeface="+mn-cs"/>
              </a:rPr>
              <a:t>: A data repository with news content, social context and dynamic information for studying fake news on social media. </a:t>
            </a:r>
            <a:r>
              <a:rPr lang="en-SG" sz="1200" b="0" i="1" kern="1200" err="1">
                <a:solidFill>
                  <a:schemeClr val="tx1"/>
                </a:solidFill>
                <a:effectLst/>
                <a:latin typeface="+mn-lt"/>
                <a:ea typeface="+mn-ea"/>
                <a:cs typeface="+mn-cs"/>
              </a:rPr>
              <a:t>arXiv</a:t>
            </a:r>
            <a:r>
              <a:rPr lang="en-SG" sz="1200" b="0" i="1" kern="1200">
                <a:solidFill>
                  <a:schemeClr val="tx1"/>
                </a:solidFill>
                <a:effectLst/>
                <a:latin typeface="+mn-lt"/>
                <a:ea typeface="+mn-ea"/>
                <a:cs typeface="+mn-cs"/>
              </a:rPr>
              <a:t> preprint arXiv:1809.01286</a:t>
            </a:r>
            <a:r>
              <a:rPr lang="en-SG" sz="1200" b="0" i="0" kern="1200">
                <a:solidFill>
                  <a:schemeClr val="tx1"/>
                </a:solidFill>
                <a:effectLst/>
                <a:latin typeface="+mn-lt"/>
                <a:ea typeface="+mn-ea"/>
                <a:cs typeface="+mn-cs"/>
              </a:rPr>
              <a:t>, </a:t>
            </a:r>
            <a:r>
              <a:rPr lang="en-SG" sz="1200" b="0" i="1" kern="1200">
                <a:solidFill>
                  <a:schemeClr val="tx1"/>
                </a:solidFill>
                <a:effectLst/>
                <a:latin typeface="+mn-lt"/>
                <a:ea typeface="+mn-ea"/>
                <a:cs typeface="+mn-cs"/>
              </a:rPr>
              <a:t>8</a:t>
            </a:r>
            <a:r>
              <a:rPr lang="en-SG" sz="1200" b="0" i="0" kern="1200">
                <a:solidFill>
                  <a:schemeClr val="tx1"/>
                </a:solidFill>
                <a:effectLst/>
                <a:latin typeface="+mn-lt"/>
                <a:ea typeface="+mn-ea"/>
                <a:cs typeface="+mn-cs"/>
              </a:rPr>
              <a:t>.</a:t>
            </a:r>
          </a:p>
          <a:p>
            <a:endParaRPr lang="en-SG" sz="1200" b="0" i="0" kern="1200">
              <a:solidFill>
                <a:schemeClr val="tx1"/>
              </a:solidFill>
              <a:effectLst/>
              <a:latin typeface="+mn-lt"/>
              <a:ea typeface="+mn-ea"/>
              <a:cs typeface="+mn-cs"/>
            </a:endParaRPr>
          </a:p>
          <a:p>
            <a:r>
              <a:rPr lang="en-SG" sz="1200" b="0" i="0" kern="1200" err="1">
                <a:solidFill>
                  <a:schemeClr val="tx1"/>
                </a:solidFill>
                <a:effectLst/>
                <a:latin typeface="+mn-lt"/>
                <a:ea typeface="+mn-ea"/>
                <a:cs typeface="+mn-cs"/>
              </a:rPr>
              <a:t>Ozbay</a:t>
            </a:r>
            <a:r>
              <a:rPr lang="en-SG" sz="1200" b="0" i="0" kern="1200">
                <a:solidFill>
                  <a:schemeClr val="tx1"/>
                </a:solidFill>
                <a:effectLst/>
                <a:latin typeface="+mn-lt"/>
                <a:ea typeface="+mn-ea"/>
                <a:cs typeface="+mn-cs"/>
              </a:rPr>
              <a:t>, F. A., &amp; </a:t>
            </a:r>
            <a:r>
              <a:rPr lang="en-SG" sz="1200" b="0" i="0" kern="1200" err="1">
                <a:solidFill>
                  <a:schemeClr val="tx1"/>
                </a:solidFill>
                <a:effectLst/>
                <a:latin typeface="+mn-lt"/>
                <a:ea typeface="+mn-ea"/>
                <a:cs typeface="+mn-cs"/>
              </a:rPr>
              <a:t>Alatas</a:t>
            </a:r>
            <a:r>
              <a:rPr lang="en-SG" sz="1200" b="0" i="0" kern="1200">
                <a:solidFill>
                  <a:schemeClr val="tx1"/>
                </a:solidFill>
                <a:effectLst/>
                <a:latin typeface="+mn-lt"/>
                <a:ea typeface="+mn-ea"/>
                <a:cs typeface="+mn-cs"/>
              </a:rPr>
              <a:t>, B. (2019). A Novel Approach for Detection of Fake News on Social Media Using Metaheuristic Optimization Algorithms. </a:t>
            </a:r>
            <a:r>
              <a:rPr lang="en-SG" sz="1200" b="0" i="1" kern="1200" err="1">
                <a:solidFill>
                  <a:schemeClr val="tx1"/>
                </a:solidFill>
                <a:effectLst/>
                <a:latin typeface="+mn-lt"/>
                <a:ea typeface="+mn-ea"/>
                <a:cs typeface="+mn-cs"/>
              </a:rPr>
              <a:t>Elektronika</a:t>
            </a:r>
            <a:r>
              <a:rPr lang="en-SG" sz="1200" b="0" i="1" kern="1200">
                <a:solidFill>
                  <a:schemeClr val="tx1"/>
                </a:solidFill>
                <a:effectLst/>
                <a:latin typeface="+mn-lt"/>
                <a:ea typeface="+mn-ea"/>
                <a:cs typeface="+mn-cs"/>
              </a:rPr>
              <a:t> </a:t>
            </a:r>
            <a:r>
              <a:rPr lang="en-SG" sz="1200" b="0" i="1" kern="1200" err="1">
                <a:solidFill>
                  <a:schemeClr val="tx1"/>
                </a:solidFill>
                <a:effectLst/>
                <a:latin typeface="+mn-lt"/>
                <a:ea typeface="+mn-ea"/>
                <a:cs typeface="+mn-cs"/>
              </a:rPr>
              <a:t>ir</a:t>
            </a:r>
            <a:r>
              <a:rPr lang="en-SG" sz="1200" b="0" i="1" kern="1200">
                <a:solidFill>
                  <a:schemeClr val="tx1"/>
                </a:solidFill>
                <a:effectLst/>
                <a:latin typeface="+mn-lt"/>
                <a:ea typeface="+mn-ea"/>
                <a:cs typeface="+mn-cs"/>
              </a:rPr>
              <a:t> </a:t>
            </a:r>
            <a:r>
              <a:rPr lang="en-SG" sz="1200" b="0" i="1" kern="1200" err="1">
                <a:solidFill>
                  <a:schemeClr val="tx1"/>
                </a:solidFill>
                <a:effectLst/>
                <a:latin typeface="+mn-lt"/>
                <a:ea typeface="+mn-ea"/>
                <a:cs typeface="+mn-cs"/>
              </a:rPr>
              <a:t>Elektrotechnika</a:t>
            </a:r>
            <a:r>
              <a:rPr lang="en-SG" sz="1200" b="0" i="0" kern="1200">
                <a:solidFill>
                  <a:schemeClr val="tx1"/>
                </a:solidFill>
                <a:effectLst/>
                <a:latin typeface="+mn-lt"/>
                <a:ea typeface="+mn-ea"/>
                <a:cs typeface="+mn-cs"/>
              </a:rPr>
              <a:t>, </a:t>
            </a:r>
            <a:r>
              <a:rPr lang="en-SG" sz="1200" b="0" i="1" kern="1200">
                <a:solidFill>
                  <a:schemeClr val="tx1"/>
                </a:solidFill>
                <a:effectLst/>
                <a:latin typeface="+mn-lt"/>
                <a:ea typeface="+mn-ea"/>
                <a:cs typeface="+mn-cs"/>
              </a:rPr>
              <a:t>25</a:t>
            </a:r>
            <a:r>
              <a:rPr lang="en-SG" sz="1200" b="0" i="0" kern="1200">
                <a:solidFill>
                  <a:schemeClr val="tx1"/>
                </a:solidFill>
                <a:effectLst/>
                <a:latin typeface="+mn-lt"/>
                <a:ea typeface="+mn-ea"/>
                <a:cs typeface="+mn-cs"/>
              </a:rPr>
              <a:t>(4), 62-67.</a:t>
            </a:r>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6</a:t>
            </a:fld>
            <a:endParaRPr lang="en-SG"/>
          </a:p>
        </p:txBody>
      </p:sp>
    </p:spTree>
    <p:extLst>
      <p:ext uri="{BB962C8B-B14F-4D97-AF65-F5344CB8AC3E}">
        <p14:creationId xmlns:p14="http://schemas.microsoft.com/office/powerpoint/2010/main" val="4006093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found that there are some examples of fake news detection based solely on the topic content, analysis of the comment section, or keyword detection.  There is also one example which was using emotion analysis and topic detection. However, there has been no previous work on using sentiment analysis and topic detection to build a fake news detector, so we decided to explore that for our fake news classifier project. </a:t>
            </a:r>
          </a:p>
          <a:p>
            <a:endParaRPr lang="en-US"/>
          </a:p>
          <a:p>
            <a:r>
              <a:rPr lang="en-US" u="sng"/>
              <a:t>Citations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a:solidFill>
                  <a:schemeClr val="tx1"/>
                </a:solidFill>
                <a:effectLst/>
                <a:latin typeface="+mn-lt"/>
                <a:ea typeface="+mn-ea"/>
                <a:cs typeface="+mn-cs"/>
              </a:rPr>
              <a:t>Shu, K., </a:t>
            </a:r>
            <a:r>
              <a:rPr lang="en-SG" sz="1200" b="0" i="0" kern="1200" err="1">
                <a:solidFill>
                  <a:schemeClr val="tx1"/>
                </a:solidFill>
                <a:effectLst/>
                <a:latin typeface="+mn-lt"/>
                <a:ea typeface="+mn-ea"/>
                <a:cs typeface="+mn-cs"/>
              </a:rPr>
              <a:t>Sliva</a:t>
            </a:r>
            <a:r>
              <a:rPr lang="en-SG" sz="1200" b="0" i="0" kern="1200">
                <a:solidFill>
                  <a:schemeClr val="tx1"/>
                </a:solidFill>
                <a:effectLst/>
                <a:latin typeface="+mn-lt"/>
                <a:ea typeface="+mn-ea"/>
                <a:cs typeface="+mn-cs"/>
              </a:rPr>
              <a:t>, A., Wang, S., Tang, J., &amp; Liu, H. (2017). Fake news detection on social media: A data mining perspective. </a:t>
            </a:r>
            <a:r>
              <a:rPr lang="en-SG" sz="1200" b="0" i="1" kern="1200">
                <a:solidFill>
                  <a:schemeClr val="tx1"/>
                </a:solidFill>
                <a:effectLst/>
                <a:latin typeface="+mn-lt"/>
                <a:ea typeface="+mn-ea"/>
                <a:cs typeface="+mn-cs"/>
              </a:rPr>
              <a:t>ACM SIGKDD explorations newsletter</a:t>
            </a:r>
            <a:r>
              <a:rPr lang="en-SG" sz="1200" b="0" i="0" kern="1200">
                <a:solidFill>
                  <a:schemeClr val="tx1"/>
                </a:solidFill>
                <a:effectLst/>
                <a:latin typeface="+mn-lt"/>
                <a:ea typeface="+mn-ea"/>
                <a:cs typeface="+mn-cs"/>
              </a:rPr>
              <a:t>, </a:t>
            </a:r>
            <a:r>
              <a:rPr lang="en-SG" sz="1200" b="0" i="1" kern="1200">
                <a:solidFill>
                  <a:schemeClr val="tx1"/>
                </a:solidFill>
                <a:effectLst/>
                <a:latin typeface="+mn-lt"/>
                <a:ea typeface="+mn-ea"/>
                <a:cs typeface="+mn-cs"/>
              </a:rPr>
              <a:t>19</a:t>
            </a:r>
            <a:r>
              <a:rPr lang="en-SG" sz="1200" b="0" i="0" kern="1200">
                <a:solidFill>
                  <a:schemeClr val="tx1"/>
                </a:solidFill>
                <a:effectLst/>
                <a:latin typeface="+mn-lt"/>
                <a:ea typeface="+mn-ea"/>
                <a:cs typeface="+mn-cs"/>
              </a:rPr>
              <a:t>(1), 22-36.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Conroy, N. K., Rubin, V. L., &amp; Chen, Y. (2015). Automatic deception detection: Methods for finding fake news. </a:t>
            </a:r>
            <a:r>
              <a:rPr lang="en-US" sz="1200" b="0" i="1" kern="1200">
                <a:solidFill>
                  <a:schemeClr val="tx1"/>
                </a:solidFill>
                <a:effectLst/>
                <a:latin typeface="+mn-lt"/>
                <a:ea typeface="+mn-ea"/>
                <a:cs typeface="+mn-cs"/>
              </a:rPr>
              <a:t>Proceedings of the Association for Information Science and Technology</a:t>
            </a:r>
            <a:r>
              <a:rPr lang="en-US" sz="1200" b="0" i="0" kern="1200">
                <a:solidFill>
                  <a:schemeClr val="tx1"/>
                </a:solidFill>
                <a:effectLst/>
                <a:latin typeface="+mn-lt"/>
                <a:ea typeface="+mn-ea"/>
                <a:cs typeface="+mn-cs"/>
              </a:rPr>
              <a:t>, </a:t>
            </a:r>
            <a:r>
              <a:rPr lang="en-US" sz="1200" b="0" i="1" kern="1200">
                <a:solidFill>
                  <a:schemeClr val="tx1"/>
                </a:solidFill>
                <a:effectLst/>
                <a:latin typeface="+mn-lt"/>
                <a:ea typeface="+mn-ea"/>
                <a:cs typeface="+mn-cs"/>
              </a:rPr>
              <a:t>52</a:t>
            </a:r>
            <a:r>
              <a:rPr lang="en-US" sz="1200" b="0" i="0" kern="1200">
                <a:solidFill>
                  <a:schemeClr val="tx1"/>
                </a:solidFill>
                <a:effectLst/>
                <a:latin typeface="+mn-lt"/>
                <a:ea typeface="+mn-ea"/>
                <a:cs typeface="+mn-cs"/>
              </a:rPr>
              <a:t>(1), 1-4.</a:t>
            </a:r>
            <a:endParaRPr lang="en-SG"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a:solidFill>
                  <a:schemeClr val="tx1"/>
                </a:solidFill>
                <a:effectLst/>
                <a:latin typeface="+mn-lt"/>
                <a:ea typeface="+mn-ea"/>
                <a:cs typeface="+mn-cs"/>
              </a:rPr>
              <a:t>Reis, J., Correia, A., </a:t>
            </a:r>
            <a:r>
              <a:rPr lang="en-SG" sz="1200" b="0" i="0" kern="1200" err="1">
                <a:solidFill>
                  <a:schemeClr val="tx1"/>
                </a:solidFill>
                <a:effectLst/>
                <a:latin typeface="+mn-lt"/>
                <a:ea typeface="+mn-ea"/>
                <a:cs typeface="+mn-cs"/>
              </a:rPr>
              <a:t>Murai</a:t>
            </a:r>
            <a:r>
              <a:rPr lang="en-SG" sz="1200" b="0" i="0" kern="1200">
                <a:solidFill>
                  <a:schemeClr val="tx1"/>
                </a:solidFill>
                <a:effectLst/>
                <a:latin typeface="+mn-lt"/>
                <a:ea typeface="+mn-ea"/>
                <a:cs typeface="+mn-cs"/>
              </a:rPr>
              <a:t>, F., Veloso, A., </a:t>
            </a:r>
            <a:r>
              <a:rPr lang="en-SG" sz="1200" b="0" i="0" kern="1200" err="1">
                <a:solidFill>
                  <a:schemeClr val="tx1"/>
                </a:solidFill>
                <a:effectLst/>
                <a:latin typeface="+mn-lt"/>
                <a:ea typeface="+mn-ea"/>
                <a:cs typeface="+mn-cs"/>
              </a:rPr>
              <a:t>Benevenuto</a:t>
            </a:r>
            <a:r>
              <a:rPr lang="en-SG" sz="1200" b="0" i="0" kern="1200">
                <a:solidFill>
                  <a:schemeClr val="tx1"/>
                </a:solidFill>
                <a:effectLst/>
                <a:latin typeface="+mn-lt"/>
                <a:ea typeface="+mn-ea"/>
                <a:cs typeface="+mn-cs"/>
              </a:rPr>
              <a:t>, F., &amp; Cambria, E. (2019). Supervised Learning for Fake News Detection. </a:t>
            </a:r>
            <a:r>
              <a:rPr lang="en-SG" sz="1200" b="0" i="1" kern="1200">
                <a:solidFill>
                  <a:schemeClr val="tx1"/>
                </a:solidFill>
                <a:effectLst/>
                <a:latin typeface="+mn-lt"/>
                <a:ea typeface="+mn-ea"/>
                <a:cs typeface="+mn-cs"/>
              </a:rPr>
              <a:t>IEEE Intelligent Systems</a:t>
            </a:r>
            <a:r>
              <a:rPr lang="en-SG" sz="1200" b="0" i="0" kern="1200">
                <a:solidFill>
                  <a:schemeClr val="tx1"/>
                </a:solidFill>
                <a:effectLst/>
                <a:latin typeface="+mn-lt"/>
                <a:ea typeface="+mn-ea"/>
                <a:cs typeface="+mn-cs"/>
              </a:rPr>
              <a:t>, </a:t>
            </a:r>
            <a:r>
              <a:rPr lang="en-SG" sz="1200" b="0" i="1" kern="1200">
                <a:solidFill>
                  <a:schemeClr val="tx1"/>
                </a:solidFill>
                <a:effectLst/>
                <a:latin typeface="+mn-lt"/>
                <a:ea typeface="+mn-ea"/>
                <a:cs typeface="+mn-cs"/>
              </a:rPr>
              <a:t>34</a:t>
            </a:r>
            <a:r>
              <a:rPr lang="en-SG" sz="1200" b="0" i="0" kern="1200">
                <a:solidFill>
                  <a:schemeClr val="tx1"/>
                </a:solidFill>
                <a:effectLst/>
                <a:latin typeface="+mn-lt"/>
                <a:ea typeface="+mn-ea"/>
                <a:cs typeface="+mn-cs"/>
              </a:rPr>
              <a:t>(2), 76–81. https://doi.org/10.1109/mis.2019.2899143</a:t>
            </a:r>
            <a:endParaRPr lang="en-SG"/>
          </a:p>
        </p:txBody>
      </p:sp>
      <p:sp>
        <p:nvSpPr>
          <p:cNvPr id="4" name="Slide Number Placeholder 3"/>
          <p:cNvSpPr>
            <a:spLocks noGrp="1"/>
          </p:cNvSpPr>
          <p:nvPr>
            <p:ph type="sldNum" sz="quarter" idx="5"/>
          </p:nvPr>
        </p:nvSpPr>
        <p:spPr/>
        <p:txBody>
          <a:bodyPr/>
          <a:lstStyle/>
          <a:p>
            <a:fld id="{767BC624-B7B1-4FF2-971E-4BC09BE458D5}" type="slidenum">
              <a:rPr lang="en-SG" smtClean="0"/>
              <a:t>7</a:t>
            </a:fld>
            <a:endParaRPr lang="en-SG"/>
          </a:p>
        </p:txBody>
      </p:sp>
    </p:spTree>
    <p:extLst>
      <p:ext uri="{BB962C8B-B14F-4D97-AF65-F5344CB8AC3E}">
        <p14:creationId xmlns:p14="http://schemas.microsoft.com/office/powerpoint/2010/main" val="198705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For our training and testing data, we will be using the same dataset for all 3 models &amp; the outputs of the sentiment analysis and topic classifier will be used to train the fake news classifier model.</a:t>
            </a:r>
          </a:p>
          <a:p>
            <a:endParaRPr lang="en-US" i="1">
              <a:cs typeface="Calibri"/>
            </a:endParaRPr>
          </a:p>
          <a:p>
            <a:endParaRPr lang="en-US" i="1">
              <a:cs typeface="Calibri"/>
            </a:endParaRPr>
          </a:p>
          <a:p>
            <a:endParaRPr lang="en-SG">
              <a:cs typeface="Calibri" panose="020F0502020204030204"/>
            </a:endParaRPr>
          </a:p>
        </p:txBody>
      </p:sp>
      <p:sp>
        <p:nvSpPr>
          <p:cNvPr id="4" name="Slide Number Placeholder 3"/>
          <p:cNvSpPr>
            <a:spLocks noGrp="1"/>
          </p:cNvSpPr>
          <p:nvPr>
            <p:ph type="sldNum" sz="quarter" idx="5"/>
          </p:nvPr>
        </p:nvSpPr>
        <p:spPr/>
        <p:txBody>
          <a:bodyPr/>
          <a:lstStyle/>
          <a:p>
            <a:fld id="{767BC624-B7B1-4FF2-971E-4BC09BE458D5}" type="slidenum">
              <a:rPr lang="en-SG" smtClean="0"/>
              <a:t>8</a:t>
            </a:fld>
            <a:endParaRPr lang="en-SG"/>
          </a:p>
        </p:txBody>
      </p:sp>
    </p:spTree>
    <p:extLst>
      <p:ext uri="{BB962C8B-B14F-4D97-AF65-F5344CB8AC3E}">
        <p14:creationId xmlns:p14="http://schemas.microsoft.com/office/powerpoint/2010/main" val="3486780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Control Model </a:t>
            </a:r>
          </a:p>
          <a:p>
            <a:endParaRPr lang="en-US">
              <a:cs typeface="Calibri" panose="020F0502020204030204"/>
            </a:endParaRPr>
          </a:p>
          <a:p>
            <a:r>
              <a:rPr lang="en-US"/>
              <a:t>For a recap of our preliminary model, we found that out of the models we built, Naïve Bayes, SVM (Support Vector Machine) and Logistic Regression, the logistic regression model achieved the highest accuracy of 95%. After learning Decision Tree and Random Forest in class, we also built those 2 models</a:t>
            </a:r>
            <a:r>
              <a:rPr lang="en-US">
                <a:cs typeface="Calibri"/>
              </a:rPr>
              <a:t> to see if they are able to achieve a better accuracy than Logistic Regression. However, after evaluating the results, logistic regression is found to still have the highest accuracy for our fake news classifier. Therefore, we will be using the results from logistic regression model as our baseline model for comparison.</a:t>
            </a:r>
          </a:p>
          <a:p>
            <a:endParaRPr lang="en-US">
              <a:cs typeface="Calibri"/>
            </a:endParaRPr>
          </a:p>
          <a:p>
            <a:r>
              <a:rPr lang="en-US" err="1"/>
              <a:t>Decsion</a:t>
            </a:r>
            <a:r>
              <a:rPr lang="en-US"/>
              <a:t> Tree configuration :</a:t>
            </a:r>
            <a:endParaRPr lang="en-US">
              <a:cs typeface="Calibri"/>
            </a:endParaRPr>
          </a:p>
          <a:p>
            <a:r>
              <a:rPr lang="en-US" err="1"/>
              <a:t>clf</a:t>
            </a:r>
            <a:r>
              <a:rPr lang="en-US"/>
              <a:t> = </a:t>
            </a:r>
            <a:r>
              <a:rPr lang="en-US" err="1"/>
              <a:t>DecisionTreeClassifier</a:t>
            </a:r>
            <a:r>
              <a:rPr lang="en-US"/>
              <a:t>(criterion="</a:t>
            </a:r>
            <a:r>
              <a:rPr lang="en-US" i="1"/>
              <a:t>entropy</a:t>
            </a:r>
            <a:r>
              <a:rPr lang="en-US" b="1" i="1"/>
              <a:t>"</a:t>
            </a:r>
            <a:r>
              <a:rPr lang="en-US"/>
              <a:t>,</a:t>
            </a:r>
            <a:r>
              <a:rPr lang="en-US" err="1"/>
              <a:t>random_state</a:t>
            </a:r>
            <a:r>
              <a:rPr lang="en-US"/>
              <a:t>=0) </a:t>
            </a:r>
            <a:endParaRPr lang="en-US">
              <a:cs typeface="Calibri"/>
            </a:endParaRPr>
          </a:p>
          <a:p>
            <a:endParaRPr lang="en-US">
              <a:cs typeface="Calibri"/>
            </a:endParaRPr>
          </a:p>
          <a:p>
            <a:r>
              <a:rPr lang="en-US">
                <a:cs typeface="Calibri"/>
              </a:rPr>
              <a:t>Random forest configuration: </a:t>
            </a:r>
          </a:p>
          <a:p>
            <a:r>
              <a:rPr lang="en-US" err="1"/>
              <a:t>randForest</a:t>
            </a:r>
            <a:r>
              <a:rPr lang="en-US"/>
              <a:t> = </a:t>
            </a:r>
            <a:r>
              <a:rPr lang="en-US" err="1"/>
              <a:t>RandomForestClassifier</a:t>
            </a:r>
            <a:r>
              <a:rPr lang="en-US"/>
              <a:t>(</a:t>
            </a:r>
            <a:r>
              <a:rPr lang="en-US" err="1"/>
              <a:t>n_estimators</a:t>
            </a:r>
            <a:r>
              <a:rPr lang="en-US"/>
              <a:t>= 100, </a:t>
            </a:r>
            <a:r>
              <a:rPr lang="en-US" err="1"/>
              <a:t>random_state</a:t>
            </a:r>
            <a:r>
              <a:rPr lang="en-US"/>
              <a:t>=424)</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767BC624-B7B1-4FF2-971E-4BC09BE458D5}" type="slidenum">
              <a:rPr lang="en-SG" smtClean="0"/>
              <a:t>9</a:t>
            </a:fld>
            <a:endParaRPr lang="en-SG"/>
          </a:p>
        </p:txBody>
      </p:sp>
    </p:spTree>
    <p:extLst>
      <p:ext uri="{BB962C8B-B14F-4D97-AF65-F5344CB8AC3E}">
        <p14:creationId xmlns:p14="http://schemas.microsoft.com/office/powerpoint/2010/main" val="1309954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Tuesday, November 10,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937749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Tuesday, November 10,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57021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Tuesday, November 10,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71134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Tuesday, November 10,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66750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Tuesday, November 10,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138565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Tuesday, November 10,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03316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Tuesday, November 10,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62141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Tuesday, November 10,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278198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Tuesday, November 10,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871221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Tuesday, November 10,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63625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Tuesday, November 10,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2615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900" cap="all" spc="300" baseline="0">
                <a:solidFill>
                  <a:schemeClr val="bg1"/>
                </a:solidFill>
              </a:defRPr>
            </a:lvl1pPr>
          </a:lstStyle>
          <a:p>
            <a:fld id="{10076A27-8146-4F75-9851-A83577C6FD8A}" type="datetime2">
              <a:rPr lang="en-US" smtClean="0"/>
              <a:t>Tuesday, November 10,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9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182122384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17/06/relationships/model3d" Target="../media/model3d1.glb"/><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17/06/relationships/model3d" Target="../media/model3d2.glb"/><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33.xml.rels><?xml version="1.0" encoding="UTF-8" standalone="yes"?>
<Relationships xmlns="http://schemas.openxmlformats.org/package/2006/relationships"><Relationship Id="rId3" Type="http://schemas.openxmlformats.org/officeDocument/2006/relationships/hyperlink" Target="https://machinelearningmastery.com/one-hot-encoding-for-categorical-data/" TargetMode="External"/><Relationship Id="rId7" Type="http://schemas.openxmlformats.org/officeDocument/2006/relationships/hyperlink" Target="https://medium.com/@contactsunny/label-encoder-vs-one-hot-encoder-in-machine-learning-3fc273365621"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machinelearningmastery.com/why-one-hot-encode-data-in-machine-learning/" TargetMode="External"/><Relationship Id="rId5" Type="http://schemas.openxmlformats.org/officeDocument/2006/relationships/hyperlink" Target="https://stackoverflow.com/questions/50473381/scikit-learns-labelbinarizer-vs-onehotencoder" TargetMode="External"/><Relationship Id="rId4" Type="http://schemas.openxmlformats.org/officeDocument/2006/relationships/hyperlink" Target="https://towardsdatascience.com/what-are-categorical-variables-and-how-to-encode-them-6e77ddc263b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tackoverflow.com/questions/41927781/adding-pandas-columns-to-a-sparse-matrix" TargetMode="External"/><Relationship Id="rId7" Type="http://schemas.openxmlformats.org/officeDocument/2006/relationships/hyperlink" Target="https://statistics.laerd.com/statistical-guides/types-of-variable.ph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researchgate.net/post/Is_a_Likert-type_scale_ordinal_or_interval_data" TargetMode="External"/><Relationship Id="rId5" Type="http://schemas.openxmlformats.org/officeDocument/2006/relationships/hyperlink" Target="https://www.analyticsvidhya.com/blog/2020/03/one-hot-encoding-vs-label-encoding-using-scikit-learn/" TargetMode="External"/><Relationship Id="rId4" Type="http://schemas.openxmlformats.org/officeDocument/2006/relationships/hyperlink" Target="https://medium.com/@joshsungasong/natural-language-processing-count-vectorization-and-term-frequency-inverse-document-frequency-49d2156552c1"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medium.com/@b.terryjack/nlu-topic-discovery-85b492c4beb7"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mailto:https://medium.com/@dmitriy.kavyazin/principal-component-analysis-and-k-means-clustering-to-visualize-a-high-dimensional-dataset-577b2a7a5fe2" TargetMode="External"/><Relationship Id="rId5" Type="http://schemas.openxmlformats.org/officeDocument/2006/relationships/hyperlink" Target="https://towardsdatascience.com/k-means-clustering-8e1e64c1561c" TargetMode="External"/><Relationship Id="rId4" Type="http://schemas.openxmlformats.org/officeDocument/2006/relationships/hyperlink" Target="https://towardsdatascience.com/light-on-math-machine-learning-intuitive-guide-to-latent-dirichlet-allocation-437c81220158"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swlh/simple-sentiment-analysis-for-nlp-beginners-and-everyon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medium.com/swlh/sentiment-analysi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jpe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71600" y="1228550"/>
            <a:ext cx="4350870" cy="2947210"/>
          </a:xfrm>
        </p:spPr>
        <p:txBody>
          <a:bodyPr anchor="t">
            <a:normAutofit/>
          </a:bodyPr>
          <a:lstStyle/>
          <a:p>
            <a:pPr algn="l">
              <a:lnSpc>
                <a:spcPct val="90000"/>
              </a:lnSpc>
            </a:pPr>
            <a:r>
              <a:rPr lang="en-US" sz="3400">
                <a:ea typeface="+mj-lt"/>
                <a:cs typeface="+mj-lt"/>
              </a:rPr>
              <a:t>Sentiment Analysis and Topic Detection for Fake News Classifier</a:t>
            </a:r>
          </a:p>
        </p:txBody>
      </p:sp>
      <p:sp>
        <p:nvSpPr>
          <p:cNvPr id="3" name="Subtitle 2"/>
          <p:cNvSpPr>
            <a:spLocks noGrp="1"/>
          </p:cNvSpPr>
          <p:nvPr>
            <p:ph type="subTitle" idx="1"/>
          </p:nvPr>
        </p:nvSpPr>
        <p:spPr>
          <a:xfrm>
            <a:off x="1371600" y="4267200"/>
            <a:ext cx="4210167" cy="1791450"/>
          </a:xfrm>
        </p:spPr>
        <p:txBody>
          <a:bodyPr anchor="b">
            <a:normAutofit/>
          </a:bodyPr>
          <a:lstStyle/>
          <a:p>
            <a:pPr algn="l">
              <a:lnSpc>
                <a:spcPct val="100000"/>
              </a:lnSpc>
            </a:pPr>
            <a:r>
              <a:rPr lang="en-US" sz="1400">
                <a:latin typeface="Abadi"/>
              </a:rPr>
              <a:t>IS424 g3t4</a:t>
            </a:r>
            <a:endParaRPr lang="en-US" sz="1400">
              <a:latin typeface="Abadi" panose="020B0604020202020204" pitchFamily="34" charset="0"/>
            </a:endParaRPr>
          </a:p>
          <a:p>
            <a:pPr algn="l">
              <a:lnSpc>
                <a:spcPct val="100000"/>
              </a:lnSpc>
            </a:pPr>
            <a:r>
              <a:rPr lang="en-US" sz="1400" b="0">
                <a:latin typeface="Abadi"/>
                <a:ea typeface="+mn-lt"/>
                <a:cs typeface="+mn-lt"/>
              </a:rPr>
              <a:t>Foo Chuan Geng </a:t>
            </a:r>
            <a:endParaRPr lang="en-US">
              <a:latin typeface="Abadi"/>
            </a:endParaRPr>
          </a:p>
          <a:p>
            <a:pPr algn="l">
              <a:lnSpc>
                <a:spcPct val="100000"/>
              </a:lnSpc>
            </a:pPr>
            <a:r>
              <a:rPr lang="en-US" sz="1400" b="0">
                <a:latin typeface="Abadi"/>
                <a:ea typeface="+mn-lt"/>
                <a:cs typeface="+mn-lt"/>
              </a:rPr>
              <a:t>Loh Xiao Binn </a:t>
            </a:r>
            <a:endParaRPr lang="en-US">
              <a:latin typeface="Abadi"/>
            </a:endParaRPr>
          </a:p>
          <a:p>
            <a:pPr algn="l">
              <a:lnSpc>
                <a:spcPct val="100000"/>
              </a:lnSpc>
            </a:pPr>
            <a:r>
              <a:rPr lang="en-US" sz="1400" b="0" err="1">
                <a:latin typeface="Abadi"/>
                <a:ea typeface="+mn-lt"/>
                <a:cs typeface="+mn-lt"/>
              </a:rPr>
              <a:t>MoH</a:t>
            </a:r>
            <a:r>
              <a:rPr lang="en-US" sz="1400" b="0">
                <a:latin typeface="Abadi"/>
                <a:ea typeface="+mn-lt"/>
                <a:cs typeface="+mn-lt"/>
              </a:rPr>
              <a:t> Qing Loong Darren </a:t>
            </a:r>
            <a:endParaRPr lang="en-US">
              <a:latin typeface="Abadi"/>
            </a:endParaRPr>
          </a:p>
          <a:p>
            <a:pPr algn="l">
              <a:lnSpc>
                <a:spcPct val="100000"/>
              </a:lnSpc>
            </a:pPr>
            <a:r>
              <a:rPr lang="en-US" sz="1400" b="0">
                <a:latin typeface="Abadi"/>
                <a:ea typeface="+mn-lt"/>
                <a:cs typeface="+mn-lt"/>
              </a:rPr>
              <a:t>Toh Ying Hui </a:t>
            </a:r>
            <a:endParaRPr lang="en-US" sz="1400">
              <a:latin typeface="Abadi"/>
            </a:endParaRPr>
          </a:p>
        </p:txBody>
      </p:sp>
      <p:sp>
        <p:nvSpPr>
          <p:cNvPr id="22" name="Rectangle 2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229949-B4F0-4D67-B1D2-6EE378AE9F21}"/>
              </a:ext>
            </a:extLst>
          </p:cNvPr>
          <p:cNvPicPr>
            <a:picLocks noChangeAspect="1"/>
          </p:cNvPicPr>
          <p:nvPr/>
        </p:nvPicPr>
        <p:blipFill rotWithShape="1">
          <a:blip r:embed="rId3"/>
          <a:srcRect l="17828" r="15420" b="-2"/>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F158A3-C79D-4331-8A64-098509AB83B0}"/>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3F2879F0-8D3F-4092-92B3-BF72EFE25C50}"/>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12" name="Rectangle 11">
            <a:extLst>
              <a:ext uri="{FF2B5EF4-FFF2-40B4-BE49-F238E27FC236}">
                <a16:creationId xmlns:a16="http://schemas.microsoft.com/office/drawing/2014/main" id="{FEF98802-C9C9-46E8-89CA-064AB182791C}"/>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13" name="Rectangle 12">
            <a:extLst>
              <a:ext uri="{FF2B5EF4-FFF2-40B4-BE49-F238E27FC236}">
                <a16:creationId xmlns:a16="http://schemas.microsoft.com/office/drawing/2014/main" id="{E774B8ED-A145-4642-A84D-395F478DDB65}"/>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14" name="Rectangle 13">
            <a:extLst>
              <a:ext uri="{FF2B5EF4-FFF2-40B4-BE49-F238E27FC236}">
                <a16:creationId xmlns:a16="http://schemas.microsoft.com/office/drawing/2014/main" id="{0E59BB24-0BD6-4C20-9D65-6AA853D20257}"/>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15" name="Rectangle 14">
            <a:extLst>
              <a:ext uri="{FF2B5EF4-FFF2-40B4-BE49-F238E27FC236}">
                <a16:creationId xmlns:a16="http://schemas.microsoft.com/office/drawing/2014/main" id="{8E36B573-464E-43C7-B074-F6AE0CD972EC}"/>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6" name="Rectangle 15">
            <a:extLst>
              <a:ext uri="{FF2B5EF4-FFF2-40B4-BE49-F238E27FC236}">
                <a16:creationId xmlns:a16="http://schemas.microsoft.com/office/drawing/2014/main" id="{D141F602-31F5-44D6-B0F0-8842E166B886}"/>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7" name="Rectangle 16">
            <a:extLst>
              <a:ext uri="{FF2B5EF4-FFF2-40B4-BE49-F238E27FC236}">
                <a16:creationId xmlns:a16="http://schemas.microsoft.com/office/drawing/2014/main" id="{F3988465-CB3A-4B06-91F0-E2A04D27FE80}"/>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18" name="Title 1">
            <a:extLst>
              <a:ext uri="{FF2B5EF4-FFF2-40B4-BE49-F238E27FC236}">
                <a16:creationId xmlns:a16="http://schemas.microsoft.com/office/drawing/2014/main" id="{D706A8C7-2130-4692-B108-C0D333EE7DE1}"/>
              </a:ext>
            </a:extLst>
          </p:cNvPr>
          <p:cNvSpPr>
            <a:spLocks noGrp="1"/>
          </p:cNvSpPr>
          <p:nvPr>
            <p:ph type="title"/>
          </p:nvPr>
        </p:nvSpPr>
        <p:spPr>
          <a:xfrm>
            <a:off x="975548" y="371803"/>
            <a:ext cx="10240903" cy="607187"/>
          </a:xfrm>
        </p:spPr>
        <p:txBody>
          <a:bodyPr anchor="t"/>
          <a:lstStyle/>
          <a:p>
            <a:r>
              <a:rPr lang="en-US"/>
              <a:t>METHODOLOGY overview</a:t>
            </a:r>
            <a:endParaRPr lang="en-SG"/>
          </a:p>
        </p:txBody>
      </p:sp>
      <p:pic>
        <p:nvPicPr>
          <p:cNvPr id="1026" name="Picture 2" descr="Logistic Regressions Icons - Download Free Vector Icons | Noun Project">
            <a:extLst>
              <a:ext uri="{FF2B5EF4-FFF2-40B4-BE49-F238E27FC236}">
                <a16:creationId xmlns:a16="http://schemas.microsoft.com/office/drawing/2014/main" id="{54E96874-E609-4DEF-A363-E70E7AFE9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99" y="1225099"/>
            <a:ext cx="1451976" cy="14519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40299D-B5E1-4AE8-932F-7AE7BED57380}"/>
              </a:ext>
            </a:extLst>
          </p:cNvPr>
          <p:cNvSpPr txBox="1"/>
          <p:nvPr/>
        </p:nvSpPr>
        <p:spPr>
          <a:xfrm>
            <a:off x="544506" y="2677075"/>
            <a:ext cx="2346847" cy="923330"/>
          </a:xfrm>
          <a:prstGeom prst="rect">
            <a:avLst/>
          </a:prstGeom>
          <a:noFill/>
        </p:spPr>
        <p:txBody>
          <a:bodyPr wrap="square" rtlCol="0">
            <a:spAutoFit/>
          </a:bodyPr>
          <a:lstStyle/>
          <a:p>
            <a:r>
              <a:rPr lang="en-US"/>
              <a:t>Logistic Regression for Classifying Fake News (Baseline Model)</a:t>
            </a:r>
            <a:endParaRPr lang="en-SG"/>
          </a:p>
        </p:txBody>
      </p:sp>
      <p:sp>
        <p:nvSpPr>
          <p:cNvPr id="7" name="Arrow: Right 6">
            <a:extLst>
              <a:ext uri="{FF2B5EF4-FFF2-40B4-BE49-F238E27FC236}">
                <a16:creationId xmlns:a16="http://schemas.microsoft.com/office/drawing/2014/main" id="{5B9DB0A0-2F4C-4FF5-9EFF-BC6A95C207F0}"/>
              </a:ext>
            </a:extLst>
          </p:cNvPr>
          <p:cNvSpPr/>
          <p:nvPr/>
        </p:nvSpPr>
        <p:spPr>
          <a:xfrm>
            <a:off x="2432058" y="1707143"/>
            <a:ext cx="1451976" cy="54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28" name="Picture 4" descr="Sentiment Analysis Icons - Download Free Vector Icons | Noun Project">
            <a:extLst>
              <a:ext uri="{FF2B5EF4-FFF2-40B4-BE49-F238E27FC236}">
                <a16:creationId xmlns:a16="http://schemas.microsoft.com/office/drawing/2014/main" id="{70F4B3A6-40CB-44C6-8EE0-1D0E1F4A1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8847" y="1225099"/>
            <a:ext cx="1296629" cy="129662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42161F7-0AA1-497A-945D-7235ABF14B61}"/>
              </a:ext>
            </a:extLst>
          </p:cNvPr>
          <p:cNvSpPr txBox="1"/>
          <p:nvPr/>
        </p:nvSpPr>
        <p:spPr>
          <a:xfrm>
            <a:off x="3884034" y="2667250"/>
            <a:ext cx="2346847" cy="923330"/>
          </a:xfrm>
          <a:prstGeom prst="rect">
            <a:avLst/>
          </a:prstGeom>
          <a:noFill/>
        </p:spPr>
        <p:txBody>
          <a:bodyPr wrap="square" rtlCol="0">
            <a:spAutoFit/>
          </a:bodyPr>
          <a:lstStyle/>
          <a:p>
            <a:r>
              <a:rPr lang="en-US"/>
              <a:t>Sentiment Analysis using </a:t>
            </a:r>
            <a:r>
              <a:rPr lang="en-US" err="1"/>
              <a:t>TextBlob</a:t>
            </a:r>
            <a:r>
              <a:rPr lang="en-US"/>
              <a:t> and Vader</a:t>
            </a:r>
            <a:endParaRPr lang="en-SG"/>
          </a:p>
        </p:txBody>
      </p:sp>
      <p:pic>
        <p:nvPicPr>
          <p:cNvPr id="1038" name="Picture 14" descr="Document search interface symbol - Free interface icons">
            <a:extLst>
              <a:ext uri="{FF2B5EF4-FFF2-40B4-BE49-F238E27FC236}">
                <a16:creationId xmlns:a16="http://schemas.microsoft.com/office/drawing/2014/main" id="{D63F1562-2089-4D14-A81D-56D398F00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9248" y="1241304"/>
            <a:ext cx="1409741" cy="140974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D9E0BCE-617A-4149-B891-71090365690B}"/>
              </a:ext>
            </a:extLst>
          </p:cNvPr>
          <p:cNvSpPr txBox="1"/>
          <p:nvPr/>
        </p:nvSpPr>
        <p:spPr>
          <a:xfrm>
            <a:off x="7140150" y="2677075"/>
            <a:ext cx="2107935" cy="646331"/>
          </a:xfrm>
          <a:prstGeom prst="rect">
            <a:avLst/>
          </a:prstGeom>
          <a:noFill/>
        </p:spPr>
        <p:txBody>
          <a:bodyPr wrap="square" rtlCol="0">
            <a:spAutoFit/>
          </a:bodyPr>
          <a:lstStyle/>
          <a:p>
            <a:r>
              <a:rPr lang="en-US"/>
              <a:t>Topic Detection using K-Means and LDA</a:t>
            </a:r>
            <a:endParaRPr lang="en-SG"/>
          </a:p>
        </p:txBody>
      </p:sp>
      <p:sp>
        <p:nvSpPr>
          <p:cNvPr id="29" name="Arrow: Right 28">
            <a:extLst>
              <a:ext uri="{FF2B5EF4-FFF2-40B4-BE49-F238E27FC236}">
                <a16:creationId xmlns:a16="http://schemas.microsoft.com/office/drawing/2014/main" id="{8A873017-6FC7-48CC-90CB-25985A4464F2}"/>
              </a:ext>
            </a:extLst>
          </p:cNvPr>
          <p:cNvSpPr/>
          <p:nvPr/>
        </p:nvSpPr>
        <p:spPr>
          <a:xfrm>
            <a:off x="5596225" y="1707143"/>
            <a:ext cx="1451976" cy="54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Arrow: Bent-Up 20">
            <a:extLst>
              <a:ext uri="{FF2B5EF4-FFF2-40B4-BE49-F238E27FC236}">
                <a16:creationId xmlns:a16="http://schemas.microsoft.com/office/drawing/2014/main" id="{F8841E32-3993-46FF-8BBD-DB5CDBEEE74D}"/>
              </a:ext>
            </a:extLst>
          </p:cNvPr>
          <p:cNvSpPr/>
          <p:nvPr/>
        </p:nvSpPr>
        <p:spPr>
          <a:xfrm flipV="1">
            <a:off x="9028983" y="1740110"/>
            <a:ext cx="1287697" cy="192948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2" name="Picture 4" descr="Sentiment Analysis Icons - Download Free Vector Icons | Noun Project">
            <a:extLst>
              <a:ext uri="{FF2B5EF4-FFF2-40B4-BE49-F238E27FC236}">
                <a16:creationId xmlns:a16="http://schemas.microsoft.com/office/drawing/2014/main" id="{746C9E79-0F11-44BB-941D-6C3899D41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4943" y="3756566"/>
            <a:ext cx="1296629" cy="129662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Document search interface symbol - Free interface icons">
            <a:extLst>
              <a:ext uri="{FF2B5EF4-FFF2-40B4-BE49-F238E27FC236}">
                <a16:creationId xmlns:a16="http://schemas.microsoft.com/office/drawing/2014/main" id="{0668CAA0-2962-46D9-97FE-3C037CFB3F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347" y="3708833"/>
            <a:ext cx="1409741" cy="1409741"/>
          </a:xfrm>
          <a:prstGeom prst="rect">
            <a:avLst/>
          </a:prstGeom>
          <a:noFill/>
          <a:extLst>
            <a:ext uri="{909E8E84-426E-40DD-AFC4-6F175D3DCCD1}">
              <a14:hiddenFill xmlns:a14="http://schemas.microsoft.com/office/drawing/2010/main">
                <a:solidFill>
                  <a:srgbClr val="FFFFFF"/>
                </a:solidFill>
              </a14:hiddenFill>
            </a:ext>
          </a:extLst>
        </p:spPr>
      </p:pic>
      <p:sp>
        <p:nvSpPr>
          <p:cNvPr id="25" name="Plus Sign 24">
            <a:extLst>
              <a:ext uri="{FF2B5EF4-FFF2-40B4-BE49-F238E27FC236}">
                <a16:creationId xmlns:a16="http://schemas.microsoft.com/office/drawing/2014/main" id="{8C611D01-1F1D-4E19-9971-6C0353B538C6}"/>
              </a:ext>
            </a:extLst>
          </p:cNvPr>
          <p:cNvSpPr/>
          <p:nvPr/>
        </p:nvSpPr>
        <p:spPr>
          <a:xfrm>
            <a:off x="9691211" y="3999375"/>
            <a:ext cx="828775" cy="811010"/>
          </a:xfrm>
          <a:prstGeom prst="mathPlus">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xtBox 36">
            <a:extLst>
              <a:ext uri="{FF2B5EF4-FFF2-40B4-BE49-F238E27FC236}">
                <a16:creationId xmlns:a16="http://schemas.microsoft.com/office/drawing/2014/main" id="{8E482E66-91BB-4F0E-8047-15609E7090B1}"/>
              </a:ext>
            </a:extLst>
          </p:cNvPr>
          <p:cNvSpPr txBox="1"/>
          <p:nvPr/>
        </p:nvSpPr>
        <p:spPr>
          <a:xfrm>
            <a:off x="9035287" y="5179902"/>
            <a:ext cx="2346847" cy="923330"/>
          </a:xfrm>
          <a:prstGeom prst="rect">
            <a:avLst/>
          </a:prstGeom>
          <a:noFill/>
        </p:spPr>
        <p:txBody>
          <a:bodyPr wrap="square" rtlCol="0">
            <a:spAutoFit/>
          </a:bodyPr>
          <a:lstStyle/>
          <a:p>
            <a:r>
              <a:rPr lang="en-US"/>
              <a:t>Combine Outputs from Sentiment Analysis and Topic Detection</a:t>
            </a:r>
            <a:endParaRPr lang="en-SG"/>
          </a:p>
        </p:txBody>
      </p:sp>
      <p:sp>
        <p:nvSpPr>
          <p:cNvPr id="38" name="Arrow: Right 37">
            <a:extLst>
              <a:ext uri="{FF2B5EF4-FFF2-40B4-BE49-F238E27FC236}">
                <a16:creationId xmlns:a16="http://schemas.microsoft.com/office/drawing/2014/main" id="{50B227D6-27E1-4755-B819-82AAC744AF3B}"/>
              </a:ext>
            </a:extLst>
          </p:cNvPr>
          <p:cNvSpPr/>
          <p:nvPr/>
        </p:nvSpPr>
        <p:spPr>
          <a:xfrm flipH="1">
            <a:off x="6860142" y="4230151"/>
            <a:ext cx="1451976" cy="54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40" name="Picture 16" descr="Machine Learning Icon of Line style - Available in SVG, PNG, EPS, AI &amp; Icon  fonts">
            <a:extLst>
              <a:ext uri="{FF2B5EF4-FFF2-40B4-BE49-F238E27FC236}">
                <a16:creationId xmlns:a16="http://schemas.microsoft.com/office/drawing/2014/main" id="{71FABC6C-FB1D-40D2-A851-038A71E6C2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5115" y="3752538"/>
            <a:ext cx="1398319" cy="139831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D5653912-1B18-449B-B24B-DB1532C92948}"/>
              </a:ext>
            </a:extLst>
          </p:cNvPr>
          <p:cNvSpPr txBox="1"/>
          <p:nvPr/>
        </p:nvSpPr>
        <p:spPr>
          <a:xfrm>
            <a:off x="4920778" y="5172724"/>
            <a:ext cx="2789067" cy="1200329"/>
          </a:xfrm>
          <a:prstGeom prst="rect">
            <a:avLst/>
          </a:prstGeom>
          <a:noFill/>
        </p:spPr>
        <p:txBody>
          <a:bodyPr wrap="square" rtlCol="0">
            <a:spAutoFit/>
          </a:bodyPr>
          <a:lstStyle/>
          <a:p>
            <a:r>
              <a:rPr lang="en-US"/>
              <a:t>Training models based on combined outputs. </a:t>
            </a:r>
          </a:p>
          <a:p>
            <a:r>
              <a:rPr lang="en-US"/>
              <a:t>(E.g. Text + </a:t>
            </a:r>
            <a:r>
              <a:rPr lang="en-US" err="1"/>
              <a:t>TextBlob</a:t>
            </a:r>
            <a:r>
              <a:rPr lang="en-US"/>
              <a:t> + K-Means, Text +Vader + LDA)</a:t>
            </a:r>
            <a:endParaRPr lang="en-SG"/>
          </a:p>
        </p:txBody>
      </p:sp>
      <p:sp>
        <p:nvSpPr>
          <p:cNvPr id="41" name="Arrow: Right 40">
            <a:extLst>
              <a:ext uri="{FF2B5EF4-FFF2-40B4-BE49-F238E27FC236}">
                <a16:creationId xmlns:a16="http://schemas.microsoft.com/office/drawing/2014/main" id="{296CADBB-9960-4EDA-8C9D-BFE17459A4F8}"/>
              </a:ext>
            </a:extLst>
          </p:cNvPr>
          <p:cNvSpPr/>
          <p:nvPr/>
        </p:nvSpPr>
        <p:spPr>
          <a:xfrm flipH="1">
            <a:off x="3488207" y="4184608"/>
            <a:ext cx="1451976" cy="54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42" name="Picture 18" descr="Financial prediction Icon of Line style - Available in SVG, PNG, EPS, AI &amp;  Icon fonts">
            <a:extLst>
              <a:ext uri="{FF2B5EF4-FFF2-40B4-BE49-F238E27FC236}">
                <a16:creationId xmlns:a16="http://schemas.microsoft.com/office/drawing/2014/main" id="{FC193604-932B-4E7D-A926-71A2DDBCC2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9345" y="3894194"/>
            <a:ext cx="1198340" cy="119834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D495D2D-C11F-402C-A17E-07D1E041E5CF}"/>
              </a:ext>
            </a:extLst>
          </p:cNvPr>
          <p:cNvSpPr txBox="1"/>
          <p:nvPr/>
        </p:nvSpPr>
        <p:spPr>
          <a:xfrm>
            <a:off x="275164" y="5171032"/>
            <a:ext cx="3939628" cy="923330"/>
          </a:xfrm>
          <a:prstGeom prst="rect">
            <a:avLst/>
          </a:prstGeom>
          <a:noFill/>
        </p:spPr>
        <p:txBody>
          <a:bodyPr wrap="square" lIns="91440" tIns="45720" rIns="91440" bIns="45720" rtlCol="0" anchor="t">
            <a:spAutoFit/>
          </a:bodyPr>
          <a:lstStyle/>
          <a:p>
            <a:r>
              <a:rPr lang="en-US"/>
              <a:t>Run predictions on test dataset for each model and compare their accuracy against baseline model </a:t>
            </a:r>
            <a:endParaRPr lang="en-SG"/>
          </a:p>
        </p:txBody>
      </p:sp>
    </p:spTree>
    <p:extLst>
      <p:ext uri="{BB962C8B-B14F-4D97-AF65-F5344CB8AC3E}">
        <p14:creationId xmlns:p14="http://schemas.microsoft.com/office/powerpoint/2010/main" val="3149118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E66E-1319-4AD9-ABE6-7DF28612B141}"/>
              </a:ext>
            </a:extLst>
          </p:cNvPr>
          <p:cNvSpPr>
            <a:spLocks noGrp="1"/>
          </p:cNvSpPr>
          <p:nvPr>
            <p:ph type="title"/>
          </p:nvPr>
        </p:nvSpPr>
        <p:spPr>
          <a:xfrm>
            <a:off x="3118945" y="2198839"/>
            <a:ext cx="6155007" cy="1233488"/>
          </a:xfrm>
        </p:spPr>
        <p:txBody>
          <a:bodyPr/>
          <a:lstStyle/>
          <a:p>
            <a:pPr algn="ctr"/>
            <a:r>
              <a:rPr lang="en-US"/>
              <a:t>Sentiment analysis</a:t>
            </a:r>
          </a:p>
        </p:txBody>
      </p:sp>
      <p:sp>
        <p:nvSpPr>
          <p:cNvPr id="3" name="Rectangle 2">
            <a:extLst>
              <a:ext uri="{FF2B5EF4-FFF2-40B4-BE49-F238E27FC236}">
                <a16:creationId xmlns:a16="http://schemas.microsoft.com/office/drawing/2014/main" id="{CB8ECEFE-8FC6-45BC-B721-B484F71A342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4" name="Rectangle 3">
            <a:extLst>
              <a:ext uri="{FF2B5EF4-FFF2-40B4-BE49-F238E27FC236}">
                <a16:creationId xmlns:a16="http://schemas.microsoft.com/office/drawing/2014/main" id="{B22BC50B-EA37-422A-BA92-E81A4BBEEC3E}"/>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5" name="Rectangle 4">
            <a:extLst>
              <a:ext uri="{FF2B5EF4-FFF2-40B4-BE49-F238E27FC236}">
                <a16:creationId xmlns:a16="http://schemas.microsoft.com/office/drawing/2014/main" id="{8DBD1C35-8B8B-4060-957E-09F3C0B23134}"/>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3CF77AE6-A940-4A2B-BFF9-F16F2420B969}"/>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7" name="Rectangle 6">
            <a:extLst>
              <a:ext uri="{FF2B5EF4-FFF2-40B4-BE49-F238E27FC236}">
                <a16:creationId xmlns:a16="http://schemas.microsoft.com/office/drawing/2014/main" id="{5158F864-A365-4E9A-8F97-D2AC3A61B37B}"/>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8" name="Rectangle 7">
            <a:extLst>
              <a:ext uri="{FF2B5EF4-FFF2-40B4-BE49-F238E27FC236}">
                <a16:creationId xmlns:a16="http://schemas.microsoft.com/office/drawing/2014/main" id="{00FD64B3-EAD6-46E1-B3DD-37078ED444AA}"/>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9" name="Rectangle 8">
            <a:extLst>
              <a:ext uri="{FF2B5EF4-FFF2-40B4-BE49-F238E27FC236}">
                <a16:creationId xmlns:a16="http://schemas.microsoft.com/office/drawing/2014/main" id="{E22E5FB7-687A-439E-BCB0-172FA32B3BCF}"/>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74D6F3B9-75BE-4A87-B3DE-6D7A94665DD3}"/>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Tree>
    <p:extLst>
      <p:ext uri="{BB962C8B-B14F-4D97-AF65-F5344CB8AC3E}">
        <p14:creationId xmlns:p14="http://schemas.microsoft.com/office/powerpoint/2010/main" val="1734896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A7A1F-C763-4EF4-92CB-E0EBCEF7A051}"/>
              </a:ext>
            </a:extLst>
          </p:cNvPr>
          <p:cNvSpPr>
            <a:spLocks noGrp="1"/>
          </p:cNvSpPr>
          <p:nvPr>
            <p:ph type="title"/>
          </p:nvPr>
        </p:nvSpPr>
        <p:spPr>
          <a:xfrm>
            <a:off x="516406" y="-423927"/>
            <a:ext cx="10240903" cy="1233488"/>
          </a:xfrm>
        </p:spPr>
        <p:txBody>
          <a:bodyPr/>
          <a:lstStyle/>
          <a:p>
            <a:r>
              <a:rPr lang="en-US" err="1"/>
              <a:t>Textblob</a:t>
            </a:r>
          </a:p>
        </p:txBody>
      </p:sp>
      <p:sp>
        <p:nvSpPr>
          <p:cNvPr id="3" name="Content Placeholder 2">
            <a:extLst>
              <a:ext uri="{FF2B5EF4-FFF2-40B4-BE49-F238E27FC236}">
                <a16:creationId xmlns:a16="http://schemas.microsoft.com/office/drawing/2014/main" id="{CE35BF86-BB39-45D6-917C-EC8653CE714B}"/>
              </a:ext>
            </a:extLst>
          </p:cNvPr>
          <p:cNvSpPr>
            <a:spLocks noGrp="1"/>
          </p:cNvSpPr>
          <p:nvPr>
            <p:ph idx="1"/>
          </p:nvPr>
        </p:nvSpPr>
        <p:spPr>
          <a:xfrm>
            <a:off x="516406" y="1073356"/>
            <a:ext cx="7149047" cy="4953905"/>
          </a:xfrm>
        </p:spPr>
        <p:txBody>
          <a:bodyPr vert="horz" lIns="0" tIns="0" rIns="0" bIns="0" rtlCol="0" anchor="t">
            <a:normAutofit fontScale="92500"/>
          </a:bodyPr>
          <a:lstStyle/>
          <a:p>
            <a:r>
              <a:rPr lang="en-US">
                <a:ea typeface="+mn-lt"/>
                <a:cs typeface="+mn-lt"/>
              </a:rPr>
              <a:t>A library simplifying text processing tasks. It provides properties for classification, part-of-speech tagging, noun phrase extraction, sentiment analysis </a:t>
            </a:r>
          </a:p>
          <a:p>
            <a:r>
              <a:rPr lang="en-US" b="1"/>
              <a:t>What we use: </a:t>
            </a:r>
            <a:r>
              <a:rPr lang="en-US"/>
              <a:t>'Sentiment' property is used to capture the emotions embedded, ascertain the subjectivity of the textual information</a:t>
            </a:r>
          </a:p>
          <a:p>
            <a:r>
              <a:rPr lang="en-US" b="1">
                <a:ea typeface="+mn-lt"/>
                <a:cs typeface="+mn-lt"/>
              </a:rPr>
              <a:t>What we want to find: Polarity </a:t>
            </a:r>
            <a:r>
              <a:rPr lang="en-US">
                <a:ea typeface="+mn-lt"/>
                <a:cs typeface="+mn-lt"/>
              </a:rPr>
              <a:t>measures emotional level from negative to positive[-1.0, 1.0] </a:t>
            </a:r>
            <a:r>
              <a:rPr lang="en-US" b="1">
                <a:ea typeface="+mn-lt"/>
                <a:cs typeface="+mn-lt"/>
              </a:rPr>
              <a:t>Subjectivity </a:t>
            </a:r>
            <a:r>
              <a:rPr lang="en-US">
                <a:ea typeface="+mn-lt"/>
                <a:cs typeface="+mn-lt"/>
              </a:rPr>
              <a:t>measures agreement level from highly objective to highly subjective [0.0, 1.0]</a:t>
            </a:r>
          </a:p>
          <a:p>
            <a:r>
              <a:rPr lang="en-US">
                <a:ea typeface="+mn-lt"/>
                <a:cs typeface="+mn-lt"/>
              </a:rPr>
              <a:t>e.g. </a:t>
            </a:r>
            <a:r>
              <a:rPr lang="en-US">
                <a:latin typeface="TW Cen MT"/>
              </a:rPr>
              <a:t>train['</a:t>
            </a:r>
            <a:r>
              <a:rPr lang="en-US" err="1">
                <a:latin typeface="TW Cen MT"/>
              </a:rPr>
              <a:t>tb_pol</a:t>
            </a:r>
            <a:r>
              <a:rPr lang="en-US">
                <a:latin typeface="TW Cen MT"/>
              </a:rPr>
              <a:t>'] = [</a:t>
            </a:r>
            <a:r>
              <a:rPr lang="en-US" err="1">
                <a:latin typeface="TW Cen MT"/>
              </a:rPr>
              <a:t>b.sentiment.polarity</a:t>
            </a:r>
            <a:r>
              <a:rPr lang="en-US">
                <a:latin typeface="TW Cen MT"/>
              </a:rPr>
              <a:t> for b in </a:t>
            </a:r>
            <a:r>
              <a:rPr lang="en-US" err="1">
                <a:latin typeface="TW Cen MT"/>
              </a:rPr>
              <a:t>desc_blob</a:t>
            </a:r>
            <a:r>
              <a:rPr lang="en-US">
                <a:latin typeface="TW Cen MT"/>
              </a:rPr>
              <a:t>]</a:t>
            </a:r>
            <a:endParaRPr lang="en-US"/>
          </a:p>
          <a:p>
            <a:endParaRPr lang="en-US"/>
          </a:p>
          <a:p>
            <a:pPr marL="0" indent="0">
              <a:buNone/>
            </a:pPr>
            <a:endParaRPr lang="en-US"/>
          </a:p>
        </p:txBody>
      </p:sp>
      <p:pic>
        <p:nvPicPr>
          <p:cNvPr id="4" name="Picture 4" descr="A picture containing bird&#10;&#10;Description automatically generated">
            <a:extLst>
              <a:ext uri="{FF2B5EF4-FFF2-40B4-BE49-F238E27FC236}">
                <a16:creationId xmlns:a16="http://schemas.microsoft.com/office/drawing/2014/main" id="{1109B0A0-8071-4C16-8465-A57B13C4C826}"/>
              </a:ext>
            </a:extLst>
          </p:cNvPr>
          <p:cNvPicPr>
            <a:picLocks noChangeAspect="1"/>
          </p:cNvPicPr>
          <p:nvPr/>
        </p:nvPicPr>
        <p:blipFill>
          <a:blip r:embed="rId3"/>
          <a:stretch>
            <a:fillRect/>
          </a:stretch>
        </p:blipFill>
        <p:spPr>
          <a:xfrm>
            <a:off x="8148393" y="1157801"/>
            <a:ext cx="2410330" cy="4088321"/>
          </a:xfrm>
          <a:prstGeom prst="rect">
            <a:avLst/>
          </a:prstGeom>
        </p:spPr>
      </p:pic>
      <p:sp>
        <p:nvSpPr>
          <p:cNvPr id="5" name="Rectangle 4">
            <a:extLst>
              <a:ext uri="{FF2B5EF4-FFF2-40B4-BE49-F238E27FC236}">
                <a16:creationId xmlns:a16="http://schemas.microsoft.com/office/drawing/2014/main" id="{38FA97F5-0F61-4495-A736-181D02D08B10}"/>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6" name="Rectangle 5">
            <a:extLst>
              <a:ext uri="{FF2B5EF4-FFF2-40B4-BE49-F238E27FC236}">
                <a16:creationId xmlns:a16="http://schemas.microsoft.com/office/drawing/2014/main" id="{79CFE136-E444-4D61-BB50-4A76DFE0D8E7}"/>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3D4F473E-9FD4-459B-8193-D77CD8F164B8}"/>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8" name="Rectangle 7">
            <a:extLst>
              <a:ext uri="{FF2B5EF4-FFF2-40B4-BE49-F238E27FC236}">
                <a16:creationId xmlns:a16="http://schemas.microsoft.com/office/drawing/2014/main" id="{F74106B6-48F8-499A-9A26-3549D85AFC99}"/>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9" name="Rectangle 8">
            <a:extLst>
              <a:ext uri="{FF2B5EF4-FFF2-40B4-BE49-F238E27FC236}">
                <a16:creationId xmlns:a16="http://schemas.microsoft.com/office/drawing/2014/main" id="{66A06E96-E14F-4508-8C07-D8367A3D732F}"/>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77506916-C092-4263-AA48-E1AFE4BFFF8D}"/>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1" name="Rectangle 10">
            <a:extLst>
              <a:ext uri="{FF2B5EF4-FFF2-40B4-BE49-F238E27FC236}">
                <a16:creationId xmlns:a16="http://schemas.microsoft.com/office/drawing/2014/main" id="{77C9A98F-6B4C-4B47-AC14-5F8DBB354B46}"/>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2" name="Rectangle 11">
            <a:extLst>
              <a:ext uri="{FF2B5EF4-FFF2-40B4-BE49-F238E27FC236}">
                <a16:creationId xmlns:a16="http://schemas.microsoft.com/office/drawing/2014/main" id="{554FF9B6-D886-4698-BD86-325C6D3A12EC}"/>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Tree>
    <p:extLst>
      <p:ext uri="{BB962C8B-B14F-4D97-AF65-F5344CB8AC3E}">
        <p14:creationId xmlns:p14="http://schemas.microsoft.com/office/powerpoint/2010/main" val="1277305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32C5-69D7-4CAA-91BB-28BC1DE7D974}"/>
              </a:ext>
            </a:extLst>
          </p:cNvPr>
          <p:cNvSpPr>
            <a:spLocks noGrp="1"/>
          </p:cNvSpPr>
          <p:nvPr>
            <p:ph type="title"/>
          </p:nvPr>
        </p:nvSpPr>
        <p:spPr>
          <a:xfrm>
            <a:off x="538334" y="-199165"/>
            <a:ext cx="10240903" cy="1233488"/>
          </a:xfrm>
        </p:spPr>
        <p:txBody>
          <a:bodyPr/>
          <a:lstStyle/>
          <a:p>
            <a:r>
              <a:rPr lang="en-US"/>
              <a:t>Vader</a:t>
            </a:r>
          </a:p>
        </p:txBody>
      </p:sp>
      <p:sp>
        <p:nvSpPr>
          <p:cNvPr id="3" name="Content Placeholder 2">
            <a:extLst>
              <a:ext uri="{FF2B5EF4-FFF2-40B4-BE49-F238E27FC236}">
                <a16:creationId xmlns:a16="http://schemas.microsoft.com/office/drawing/2014/main" id="{A99C0BC8-E730-4D59-9F8D-2EE6D267548B}"/>
              </a:ext>
            </a:extLst>
          </p:cNvPr>
          <p:cNvSpPr>
            <a:spLocks noGrp="1"/>
          </p:cNvSpPr>
          <p:nvPr>
            <p:ph idx="1"/>
          </p:nvPr>
        </p:nvSpPr>
        <p:spPr>
          <a:xfrm>
            <a:off x="538334" y="1314565"/>
            <a:ext cx="6710486" cy="3956179"/>
          </a:xfrm>
        </p:spPr>
        <p:txBody>
          <a:bodyPr vert="horz" lIns="0" tIns="0" rIns="0" bIns="0" rtlCol="0" anchor="t">
            <a:normAutofit fontScale="77500" lnSpcReduction="20000"/>
          </a:bodyPr>
          <a:lstStyle/>
          <a:p>
            <a:r>
              <a:rPr lang="en-US">
                <a:ea typeface="+mn-lt"/>
                <a:cs typeface="+mn-lt"/>
              </a:rPr>
              <a:t>VADER (Valence Aware Dictionary and Sentiment Reasoner) is a lexicon and rule-based sentiment analysis tool that is </a:t>
            </a:r>
            <a:r>
              <a:rPr lang="en-US" i="1">
                <a:ea typeface="+mn-lt"/>
                <a:cs typeface="+mn-lt"/>
              </a:rPr>
              <a:t>specifically attuned to sentiments expressed in social media</a:t>
            </a:r>
            <a:endParaRPr lang="en-US"/>
          </a:p>
          <a:p>
            <a:r>
              <a:rPr lang="en-US">
                <a:ea typeface="+mn-lt"/>
                <a:cs typeface="+mn-lt"/>
              </a:rPr>
              <a:t>'polarity_scores()' method is used to capture the emotions embedded, which gives negative, neutral, positive, compound</a:t>
            </a:r>
          </a:p>
          <a:p>
            <a:r>
              <a:rPr lang="en-US" b="1">
                <a:ea typeface="+mn-lt"/>
                <a:cs typeface="+mn-lt"/>
              </a:rPr>
              <a:t>What we want to find: </a:t>
            </a:r>
            <a:r>
              <a:rPr lang="en-US">
                <a:ea typeface="+mn-lt"/>
                <a:cs typeface="+mn-lt"/>
              </a:rPr>
              <a:t>Vader's compound score is</a:t>
            </a:r>
            <a:r>
              <a:rPr lang="en-US" i="1">
                <a:ea typeface="+mn-lt"/>
                <a:cs typeface="+mn-lt"/>
              </a:rPr>
              <a:t> normalised between –1 to 1, by picking up intrinsic emotion category of each word</a:t>
            </a:r>
          </a:p>
          <a:p>
            <a:r>
              <a:rPr lang="en-US">
                <a:ea typeface="+mn-lt"/>
                <a:cs typeface="+mn-lt"/>
              </a:rPr>
              <a:t>e.g. train['text_vader_compound'] = [analyser.polarity_scores(v)['compound'] for v in train_copy['text']]</a:t>
            </a:r>
            <a:endParaRPr lang="en-US"/>
          </a:p>
        </p:txBody>
      </p:sp>
      <p:pic>
        <p:nvPicPr>
          <p:cNvPr id="4" name="Picture 4" descr="A picture containing bird, flower, tree&#10;&#10;Description automatically generated">
            <a:extLst>
              <a:ext uri="{FF2B5EF4-FFF2-40B4-BE49-F238E27FC236}">
                <a16:creationId xmlns:a16="http://schemas.microsoft.com/office/drawing/2014/main" id="{743A6574-D409-485F-9464-C3B69A3DB27A}"/>
              </a:ext>
            </a:extLst>
          </p:cNvPr>
          <p:cNvPicPr>
            <a:picLocks noChangeAspect="1"/>
          </p:cNvPicPr>
          <p:nvPr/>
        </p:nvPicPr>
        <p:blipFill>
          <a:blip r:embed="rId3"/>
          <a:stretch>
            <a:fillRect/>
          </a:stretch>
        </p:blipFill>
        <p:spPr>
          <a:xfrm>
            <a:off x="8554342" y="1234550"/>
            <a:ext cx="1245100" cy="4114800"/>
          </a:xfrm>
          <a:prstGeom prst="rect">
            <a:avLst/>
          </a:prstGeom>
        </p:spPr>
      </p:pic>
      <p:sp>
        <p:nvSpPr>
          <p:cNvPr id="5" name="Rectangle 4">
            <a:extLst>
              <a:ext uri="{FF2B5EF4-FFF2-40B4-BE49-F238E27FC236}">
                <a16:creationId xmlns:a16="http://schemas.microsoft.com/office/drawing/2014/main" id="{DEAF2F77-7A06-48A7-BB7C-B76B74606497}"/>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6" name="Rectangle 5">
            <a:extLst>
              <a:ext uri="{FF2B5EF4-FFF2-40B4-BE49-F238E27FC236}">
                <a16:creationId xmlns:a16="http://schemas.microsoft.com/office/drawing/2014/main" id="{6F6F7377-ED10-4546-85CE-690CD5201A76}"/>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D0525866-2A4D-4ABA-B6DE-01349989C0EC}"/>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8" name="Rectangle 7">
            <a:extLst>
              <a:ext uri="{FF2B5EF4-FFF2-40B4-BE49-F238E27FC236}">
                <a16:creationId xmlns:a16="http://schemas.microsoft.com/office/drawing/2014/main" id="{5F414889-70E9-4ADB-B140-176ABA60A22D}"/>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9" name="Rectangle 8">
            <a:extLst>
              <a:ext uri="{FF2B5EF4-FFF2-40B4-BE49-F238E27FC236}">
                <a16:creationId xmlns:a16="http://schemas.microsoft.com/office/drawing/2014/main" id="{586FD385-C1AA-463E-AD83-BF58018115CA}"/>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11BCF19E-BBFB-4EF4-B96D-12E0A25CE27D}"/>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1" name="Rectangle 10">
            <a:extLst>
              <a:ext uri="{FF2B5EF4-FFF2-40B4-BE49-F238E27FC236}">
                <a16:creationId xmlns:a16="http://schemas.microsoft.com/office/drawing/2014/main" id="{46C52CE2-33AD-42E0-B9C8-CCFA98E79FD3}"/>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2" name="Rectangle 11">
            <a:extLst>
              <a:ext uri="{FF2B5EF4-FFF2-40B4-BE49-F238E27FC236}">
                <a16:creationId xmlns:a16="http://schemas.microsoft.com/office/drawing/2014/main" id="{031F9F6E-97F7-4DD1-8E31-5B20D8A9B533}"/>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Tree>
    <p:extLst>
      <p:ext uri="{BB962C8B-B14F-4D97-AF65-F5344CB8AC3E}">
        <p14:creationId xmlns:p14="http://schemas.microsoft.com/office/powerpoint/2010/main" val="3504324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5D76-44A0-4C88-8677-CBBB14622451}"/>
              </a:ext>
            </a:extLst>
          </p:cNvPr>
          <p:cNvSpPr>
            <a:spLocks noGrp="1"/>
          </p:cNvSpPr>
          <p:nvPr>
            <p:ph type="title"/>
          </p:nvPr>
        </p:nvSpPr>
        <p:spPr>
          <a:xfrm>
            <a:off x="1371600" y="793080"/>
            <a:ext cx="10240903" cy="607187"/>
          </a:xfrm>
        </p:spPr>
        <p:txBody>
          <a:bodyPr anchor="t">
            <a:normAutofit fontScale="90000"/>
          </a:bodyPr>
          <a:lstStyle/>
          <a:p>
            <a:r>
              <a:rPr lang="en-US"/>
              <a:t>Let’s model it! – Sentiment analysis</a:t>
            </a:r>
            <a:endParaRPr lang="en-SG"/>
          </a:p>
        </p:txBody>
      </p:sp>
      <p:sp>
        <p:nvSpPr>
          <p:cNvPr id="4" name="Rectangle 3">
            <a:extLst>
              <a:ext uri="{FF2B5EF4-FFF2-40B4-BE49-F238E27FC236}">
                <a16:creationId xmlns:a16="http://schemas.microsoft.com/office/drawing/2014/main" id="{989AB9BC-8522-4D70-8035-51A786700FB8}"/>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89232230-C190-493C-8EF7-94BE4CFCE2C8}"/>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A23E1B95-0E77-4E0B-8871-A254B743FB69}"/>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38DA3BA4-9610-475F-91D7-319DCC42E624}"/>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ED6AEBF2-330C-4D41-8174-8B4F75DA0EDD}"/>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DBECC977-10AD-49FD-9AAD-CCD5782699C6}"/>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0" name="Rectangle 9">
            <a:extLst>
              <a:ext uri="{FF2B5EF4-FFF2-40B4-BE49-F238E27FC236}">
                <a16:creationId xmlns:a16="http://schemas.microsoft.com/office/drawing/2014/main" id="{10098587-3951-49E8-8531-8AFDE4C6919C}"/>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C2F0915F-4118-4028-ABAE-901E4709DDE4}"/>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14" name="TextBox 13">
            <a:extLst>
              <a:ext uri="{FF2B5EF4-FFF2-40B4-BE49-F238E27FC236}">
                <a16:creationId xmlns:a16="http://schemas.microsoft.com/office/drawing/2014/main" id="{AF5DEF88-85F0-4D4F-9883-EE387BA03417}"/>
              </a:ext>
            </a:extLst>
          </p:cNvPr>
          <p:cNvSpPr txBox="1"/>
          <p:nvPr/>
        </p:nvSpPr>
        <p:spPr>
          <a:xfrm>
            <a:off x="0" y="0"/>
            <a:ext cx="2057400" cy="369332"/>
          </a:xfrm>
          <a:prstGeom prst="rect">
            <a:avLst/>
          </a:prstGeom>
          <a:noFill/>
        </p:spPr>
        <p:txBody>
          <a:bodyPr wrap="square" rtlCol="0">
            <a:spAutoFit/>
          </a:bodyPr>
          <a:lstStyle/>
          <a:p>
            <a:r>
              <a:rPr lang="en-US"/>
              <a:t>Classification</a:t>
            </a:r>
            <a:endParaRPr lang="en-SG"/>
          </a:p>
        </p:txBody>
      </p:sp>
      <p:pic>
        <p:nvPicPr>
          <p:cNvPr id="3" name="Picture 11" descr="A picture containing map&#10;&#10;Description automatically generated">
            <a:extLst>
              <a:ext uri="{FF2B5EF4-FFF2-40B4-BE49-F238E27FC236}">
                <a16:creationId xmlns:a16="http://schemas.microsoft.com/office/drawing/2014/main" id="{444325E1-F679-4702-AEFE-038ACA23D9A3}"/>
              </a:ext>
            </a:extLst>
          </p:cNvPr>
          <p:cNvPicPr>
            <a:picLocks noGrp="1" noChangeAspect="1"/>
          </p:cNvPicPr>
          <p:nvPr>
            <p:ph idx="1"/>
          </p:nvPr>
        </p:nvPicPr>
        <p:blipFill>
          <a:blip r:embed="rId3"/>
          <a:stretch>
            <a:fillRect/>
          </a:stretch>
        </p:blipFill>
        <p:spPr>
          <a:xfrm>
            <a:off x="883075" y="1667860"/>
            <a:ext cx="5877582" cy="3956179"/>
          </a:xfrm>
        </p:spPr>
      </p:pic>
      <p:pic>
        <p:nvPicPr>
          <p:cNvPr id="15" name="Picture 15" descr="A picture containing text&#10;&#10;Description automatically generated">
            <a:extLst>
              <a:ext uri="{FF2B5EF4-FFF2-40B4-BE49-F238E27FC236}">
                <a16:creationId xmlns:a16="http://schemas.microsoft.com/office/drawing/2014/main" id="{209A7721-27AE-460C-AB57-CA5DED2B04FB}"/>
              </a:ext>
            </a:extLst>
          </p:cNvPr>
          <p:cNvPicPr>
            <a:picLocks noChangeAspect="1"/>
          </p:cNvPicPr>
          <p:nvPr/>
        </p:nvPicPr>
        <p:blipFill rotWithShape="1">
          <a:blip r:embed="rId4"/>
          <a:srcRect l="80183" t="58528" r="-5767" b="167"/>
          <a:stretch/>
        </p:blipFill>
        <p:spPr>
          <a:xfrm>
            <a:off x="8169696" y="1458802"/>
            <a:ext cx="3404824" cy="3837483"/>
          </a:xfrm>
          <a:prstGeom prst="rect">
            <a:avLst/>
          </a:prstGeom>
        </p:spPr>
      </p:pic>
      <p:cxnSp>
        <p:nvCxnSpPr>
          <p:cNvPr id="12" name="Straight Arrow Connector 11">
            <a:extLst>
              <a:ext uri="{FF2B5EF4-FFF2-40B4-BE49-F238E27FC236}">
                <a16:creationId xmlns:a16="http://schemas.microsoft.com/office/drawing/2014/main" id="{0EFAA327-2F8F-48CF-B23D-B719A5F9BC7B}"/>
              </a:ext>
            </a:extLst>
          </p:cNvPr>
          <p:cNvCxnSpPr/>
          <p:nvPr/>
        </p:nvCxnSpPr>
        <p:spPr>
          <a:xfrm>
            <a:off x="3614928" y="2776728"/>
            <a:ext cx="2938272" cy="1109472"/>
          </a:xfrm>
          <a:prstGeom prst="straightConnector1">
            <a:avLst/>
          </a:prstGeom>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839DAFA8-8582-4199-8152-CABE52FDF977}"/>
              </a:ext>
            </a:extLst>
          </p:cNvPr>
          <p:cNvSpPr txBox="1"/>
          <p:nvPr/>
        </p:nvSpPr>
        <p:spPr>
          <a:xfrm>
            <a:off x="6269355" y="384314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strike="sngStrike"/>
              <a:t>News...?</a:t>
            </a:r>
          </a:p>
          <a:p>
            <a:r>
              <a:rPr lang="en-US" b="1" i="1">
                <a:latin typeface="Gill Sans MT"/>
              </a:rPr>
              <a:t>Fake News!!!!!</a:t>
            </a:r>
            <a:endParaRPr lang="en-US" b="1" i="1" strike="sngStrike">
              <a:latin typeface="Gill Sans MT"/>
            </a:endParaRPr>
          </a:p>
        </p:txBody>
      </p:sp>
    </p:spTree>
    <p:extLst>
      <p:ext uri="{BB962C8B-B14F-4D97-AF65-F5344CB8AC3E}">
        <p14:creationId xmlns:p14="http://schemas.microsoft.com/office/powerpoint/2010/main" val="423745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E66E-1319-4AD9-ABE6-7DF28612B141}"/>
              </a:ext>
            </a:extLst>
          </p:cNvPr>
          <p:cNvSpPr>
            <a:spLocks noGrp="1"/>
          </p:cNvSpPr>
          <p:nvPr>
            <p:ph type="title"/>
          </p:nvPr>
        </p:nvSpPr>
        <p:spPr>
          <a:xfrm>
            <a:off x="3118945" y="2198839"/>
            <a:ext cx="6155007" cy="1233488"/>
          </a:xfrm>
        </p:spPr>
        <p:txBody>
          <a:bodyPr/>
          <a:lstStyle/>
          <a:p>
            <a:pPr algn="ctr"/>
            <a:r>
              <a:rPr lang="en-US"/>
              <a:t>Topic modelling </a:t>
            </a:r>
          </a:p>
        </p:txBody>
      </p:sp>
      <p:sp>
        <p:nvSpPr>
          <p:cNvPr id="3" name="Rectangle 2">
            <a:extLst>
              <a:ext uri="{FF2B5EF4-FFF2-40B4-BE49-F238E27FC236}">
                <a16:creationId xmlns:a16="http://schemas.microsoft.com/office/drawing/2014/main" id="{CB8ECEFE-8FC6-45BC-B721-B484F71A342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4" name="Rectangle 3">
            <a:extLst>
              <a:ext uri="{FF2B5EF4-FFF2-40B4-BE49-F238E27FC236}">
                <a16:creationId xmlns:a16="http://schemas.microsoft.com/office/drawing/2014/main" id="{B22BC50B-EA37-422A-BA92-E81A4BBEEC3E}"/>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5" name="Rectangle 4">
            <a:extLst>
              <a:ext uri="{FF2B5EF4-FFF2-40B4-BE49-F238E27FC236}">
                <a16:creationId xmlns:a16="http://schemas.microsoft.com/office/drawing/2014/main" id="{8DBD1C35-8B8B-4060-957E-09F3C0B23134}"/>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3CF77AE6-A940-4A2B-BFF9-F16F2420B969}"/>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7" name="Rectangle 6">
            <a:extLst>
              <a:ext uri="{FF2B5EF4-FFF2-40B4-BE49-F238E27FC236}">
                <a16:creationId xmlns:a16="http://schemas.microsoft.com/office/drawing/2014/main" id="{5158F864-A365-4E9A-8F97-D2AC3A61B37B}"/>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8" name="Rectangle 7">
            <a:extLst>
              <a:ext uri="{FF2B5EF4-FFF2-40B4-BE49-F238E27FC236}">
                <a16:creationId xmlns:a16="http://schemas.microsoft.com/office/drawing/2014/main" id="{00FD64B3-EAD6-46E1-B3DD-37078ED444AA}"/>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9" name="Rectangle 8">
            <a:extLst>
              <a:ext uri="{FF2B5EF4-FFF2-40B4-BE49-F238E27FC236}">
                <a16:creationId xmlns:a16="http://schemas.microsoft.com/office/drawing/2014/main" id="{E22E5FB7-687A-439E-BCB0-172FA32B3BCF}"/>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74D6F3B9-75BE-4A87-B3DE-6D7A94665DD3}"/>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Tree>
    <p:extLst>
      <p:ext uri="{BB962C8B-B14F-4D97-AF65-F5344CB8AC3E}">
        <p14:creationId xmlns:p14="http://schemas.microsoft.com/office/powerpoint/2010/main" val="2759689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5D76-44A0-4C88-8677-CBBB14622451}"/>
              </a:ext>
            </a:extLst>
          </p:cNvPr>
          <p:cNvSpPr>
            <a:spLocks noGrp="1"/>
          </p:cNvSpPr>
          <p:nvPr>
            <p:ph type="title"/>
          </p:nvPr>
        </p:nvSpPr>
        <p:spPr>
          <a:xfrm>
            <a:off x="1135117" y="543459"/>
            <a:ext cx="10240903" cy="607187"/>
          </a:xfrm>
        </p:spPr>
        <p:txBody>
          <a:bodyPr anchor="t">
            <a:normAutofit/>
          </a:bodyPr>
          <a:lstStyle/>
          <a:p>
            <a:r>
              <a:rPr lang="en-US"/>
              <a:t>k-means</a:t>
            </a:r>
            <a:endParaRPr lang="en-SG"/>
          </a:p>
        </p:txBody>
      </p:sp>
      <p:sp>
        <p:nvSpPr>
          <p:cNvPr id="4" name="Rectangle 3">
            <a:extLst>
              <a:ext uri="{FF2B5EF4-FFF2-40B4-BE49-F238E27FC236}">
                <a16:creationId xmlns:a16="http://schemas.microsoft.com/office/drawing/2014/main" id="{989AB9BC-8522-4D70-8035-51A786700FB8}"/>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89232230-C190-493C-8EF7-94BE4CFCE2C8}"/>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A23E1B95-0E77-4E0B-8871-A254B743FB69}"/>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38DA3BA4-9610-475F-91D7-319DCC42E624}"/>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ED6AEBF2-330C-4D41-8174-8B4F75DA0EDD}"/>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DBECC977-10AD-49FD-9AAD-CCD5782699C6}"/>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0" name="Rectangle 9">
            <a:extLst>
              <a:ext uri="{FF2B5EF4-FFF2-40B4-BE49-F238E27FC236}">
                <a16:creationId xmlns:a16="http://schemas.microsoft.com/office/drawing/2014/main" id="{10098587-3951-49E8-8531-8AFDE4C6919C}"/>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C2F0915F-4118-4028-ABAE-901E4709DDE4}"/>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14" name="TextBox 13">
            <a:extLst>
              <a:ext uri="{FF2B5EF4-FFF2-40B4-BE49-F238E27FC236}">
                <a16:creationId xmlns:a16="http://schemas.microsoft.com/office/drawing/2014/main" id="{AF5DEF88-85F0-4D4F-9883-EE387BA03417}"/>
              </a:ext>
            </a:extLst>
          </p:cNvPr>
          <p:cNvSpPr txBox="1"/>
          <p:nvPr/>
        </p:nvSpPr>
        <p:spPr>
          <a:xfrm>
            <a:off x="0" y="0"/>
            <a:ext cx="1273182" cy="369332"/>
          </a:xfrm>
          <a:prstGeom prst="rect">
            <a:avLst/>
          </a:prstGeom>
          <a:noFill/>
        </p:spPr>
        <p:txBody>
          <a:bodyPr wrap="square" rtlCol="0">
            <a:spAutoFit/>
          </a:bodyPr>
          <a:lstStyle/>
          <a:p>
            <a:r>
              <a:rPr lang="en-US"/>
              <a:t>Clustering</a:t>
            </a:r>
            <a:endParaRPr lang="en-SG"/>
          </a:p>
        </p:txBody>
      </p:sp>
      <p:sp>
        <p:nvSpPr>
          <p:cNvPr id="3" name="Rectangle 2">
            <a:extLst>
              <a:ext uri="{FF2B5EF4-FFF2-40B4-BE49-F238E27FC236}">
                <a16:creationId xmlns:a16="http://schemas.microsoft.com/office/drawing/2014/main" id="{AA0F68E8-6424-42B6-A1B5-D80CD7293057}"/>
              </a:ext>
            </a:extLst>
          </p:cNvPr>
          <p:cNvSpPr/>
          <p:nvPr/>
        </p:nvSpPr>
        <p:spPr>
          <a:xfrm>
            <a:off x="6832121" y="90387"/>
            <a:ext cx="5340828" cy="369332"/>
          </a:xfrm>
          <a:prstGeom prst="rect">
            <a:avLst/>
          </a:prstGeom>
        </p:spPr>
        <p:txBody>
          <a:bodyPr wrap="square">
            <a:spAutoFit/>
          </a:bodyPr>
          <a:lstStyle/>
          <a:p>
            <a:endParaRPr lang="en-SG"/>
          </a:p>
        </p:txBody>
      </p:sp>
      <p:sp>
        <p:nvSpPr>
          <p:cNvPr id="16" name="Content Placeholder 15">
            <a:extLst>
              <a:ext uri="{FF2B5EF4-FFF2-40B4-BE49-F238E27FC236}">
                <a16:creationId xmlns:a16="http://schemas.microsoft.com/office/drawing/2014/main" id="{312F7BFB-FFCE-42C2-97EA-802893B1EB57}"/>
              </a:ext>
            </a:extLst>
          </p:cNvPr>
          <p:cNvSpPr>
            <a:spLocks noGrp="1"/>
          </p:cNvSpPr>
          <p:nvPr>
            <p:ph idx="1"/>
          </p:nvPr>
        </p:nvSpPr>
        <p:spPr>
          <a:xfrm>
            <a:off x="1130968" y="1336344"/>
            <a:ext cx="10240903" cy="3956179"/>
          </a:xfrm>
        </p:spPr>
        <p:txBody>
          <a:bodyPr vert="horz" lIns="0" tIns="0" rIns="0" bIns="0" rtlCol="0" anchor="t">
            <a:normAutofit/>
          </a:bodyPr>
          <a:lstStyle/>
          <a:p>
            <a:r>
              <a:rPr lang="en-SG" sz="3000"/>
              <a:t>Tf-idf the Text data </a:t>
            </a:r>
            <a:endParaRPr lang="en-US"/>
          </a:p>
          <a:p>
            <a:r>
              <a:rPr lang="en-SG" sz="3000"/>
              <a:t>Run it through SVD</a:t>
            </a:r>
          </a:p>
          <a:p>
            <a:r>
              <a:rPr lang="en-SG" sz="3000"/>
              <a:t>Select number of cluster </a:t>
            </a:r>
          </a:p>
          <a:p>
            <a:r>
              <a:rPr lang="en-SG" sz="3000"/>
              <a:t>Run </a:t>
            </a:r>
            <a:r>
              <a:rPr lang="en-SG" sz="3000" err="1"/>
              <a:t>Kmeans</a:t>
            </a:r>
            <a:r>
              <a:rPr lang="en-SG" sz="3000"/>
              <a:t> </a:t>
            </a:r>
          </a:p>
          <a:p>
            <a:endParaRPr lang="en-SG" sz="3000"/>
          </a:p>
          <a:p>
            <a:endParaRPr lang="en-SG" sz="3000"/>
          </a:p>
        </p:txBody>
      </p:sp>
      <p:pic>
        <p:nvPicPr>
          <p:cNvPr id="12" name="Picture 12" descr="Chart, histogram&#10;&#10;Description automatically generated">
            <a:extLst>
              <a:ext uri="{FF2B5EF4-FFF2-40B4-BE49-F238E27FC236}">
                <a16:creationId xmlns:a16="http://schemas.microsoft.com/office/drawing/2014/main" id="{60DE5555-B43E-4227-B1C5-EAE12E529D29}"/>
              </a:ext>
            </a:extLst>
          </p:cNvPr>
          <p:cNvPicPr>
            <a:picLocks noChangeAspect="1"/>
          </p:cNvPicPr>
          <p:nvPr/>
        </p:nvPicPr>
        <p:blipFill>
          <a:blip r:embed="rId3"/>
          <a:stretch>
            <a:fillRect/>
          </a:stretch>
        </p:blipFill>
        <p:spPr>
          <a:xfrm>
            <a:off x="7109625" y="183151"/>
            <a:ext cx="4264087" cy="2734249"/>
          </a:xfrm>
          <a:prstGeom prst="rect">
            <a:avLst/>
          </a:prstGeom>
        </p:spPr>
      </p:pic>
      <p:pic>
        <p:nvPicPr>
          <p:cNvPr id="15" name="Picture 16" descr="Chart, line chart&#10;&#10;Description automatically generated">
            <a:extLst>
              <a:ext uri="{FF2B5EF4-FFF2-40B4-BE49-F238E27FC236}">
                <a16:creationId xmlns:a16="http://schemas.microsoft.com/office/drawing/2014/main" id="{C9FD55B9-77E4-4663-B7E6-02A8491C255A}"/>
              </a:ext>
            </a:extLst>
          </p:cNvPr>
          <p:cNvPicPr>
            <a:picLocks noChangeAspect="1"/>
          </p:cNvPicPr>
          <p:nvPr/>
        </p:nvPicPr>
        <p:blipFill>
          <a:blip r:embed="rId4"/>
          <a:stretch>
            <a:fillRect/>
          </a:stretch>
        </p:blipFill>
        <p:spPr>
          <a:xfrm>
            <a:off x="7154917" y="3000923"/>
            <a:ext cx="4897820" cy="3168428"/>
          </a:xfrm>
          <a:prstGeom prst="rect">
            <a:avLst/>
          </a:prstGeom>
        </p:spPr>
      </p:pic>
      <p:pic>
        <p:nvPicPr>
          <p:cNvPr id="17" name="Picture 17" descr="Chart, scatter chart&#10;&#10;Description automatically generated">
            <a:extLst>
              <a:ext uri="{FF2B5EF4-FFF2-40B4-BE49-F238E27FC236}">
                <a16:creationId xmlns:a16="http://schemas.microsoft.com/office/drawing/2014/main" id="{D9B51951-1D03-410C-B206-B8BC8FE09749}"/>
              </a:ext>
            </a:extLst>
          </p:cNvPr>
          <p:cNvPicPr>
            <a:picLocks noChangeAspect="1"/>
          </p:cNvPicPr>
          <p:nvPr/>
        </p:nvPicPr>
        <p:blipFill>
          <a:blip r:embed="rId5"/>
          <a:stretch>
            <a:fillRect/>
          </a:stretch>
        </p:blipFill>
        <p:spPr>
          <a:xfrm>
            <a:off x="3401275" y="3510243"/>
            <a:ext cx="3846784" cy="2503823"/>
          </a:xfrm>
          <a:prstGeom prst="rect">
            <a:avLst/>
          </a:prstGeom>
        </p:spPr>
      </p:pic>
    </p:spTree>
    <p:extLst>
      <p:ext uri="{BB962C8B-B14F-4D97-AF65-F5344CB8AC3E}">
        <p14:creationId xmlns:p14="http://schemas.microsoft.com/office/powerpoint/2010/main" val="546817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CB8311D0-F139-4BB9-B5D4-91E44BAA3C00}"/>
              </a:ext>
            </a:extLst>
          </p:cNvPr>
          <p:cNvPicPr>
            <a:picLocks noGrp="1" noChangeAspect="1"/>
          </p:cNvPicPr>
          <p:nvPr>
            <p:ph idx="1"/>
          </p:nvPr>
        </p:nvPicPr>
        <p:blipFill>
          <a:blip r:embed="rId3"/>
          <a:stretch>
            <a:fillRect/>
          </a:stretch>
        </p:blipFill>
        <p:spPr>
          <a:xfrm>
            <a:off x="413915" y="891756"/>
            <a:ext cx="10910937" cy="2147238"/>
          </a:xfrm>
        </p:spPr>
      </p:pic>
      <p:pic>
        <p:nvPicPr>
          <p:cNvPr id="5" name="Picture 5" descr="Graphical user interface, text, application&#10;&#10;Description automatically generated">
            <a:extLst>
              <a:ext uri="{FF2B5EF4-FFF2-40B4-BE49-F238E27FC236}">
                <a16:creationId xmlns:a16="http://schemas.microsoft.com/office/drawing/2014/main" id="{48B65CEC-4E60-470B-B78E-E7FB65C06370}"/>
              </a:ext>
            </a:extLst>
          </p:cNvPr>
          <p:cNvPicPr>
            <a:picLocks noChangeAspect="1"/>
          </p:cNvPicPr>
          <p:nvPr/>
        </p:nvPicPr>
        <p:blipFill>
          <a:blip r:embed="rId4"/>
          <a:stretch>
            <a:fillRect/>
          </a:stretch>
        </p:blipFill>
        <p:spPr>
          <a:xfrm>
            <a:off x="408934" y="3254408"/>
            <a:ext cx="6268315" cy="1649149"/>
          </a:xfrm>
          <a:prstGeom prst="rect">
            <a:avLst/>
          </a:prstGeom>
        </p:spPr>
      </p:pic>
      <p:pic>
        <p:nvPicPr>
          <p:cNvPr id="8" name="Picture 8" descr="Table&#10;&#10;Description automatically generated">
            <a:extLst>
              <a:ext uri="{FF2B5EF4-FFF2-40B4-BE49-F238E27FC236}">
                <a16:creationId xmlns:a16="http://schemas.microsoft.com/office/drawing/2014/main" id="{613CBF75-8C58-4776-A4B1-F66DCC3A1F5A}"/>
              </a:ext>
            </a:extLst>
          </p:cNvPr>
          <p:cNvPicPr>
            <a:picLocks noChangeAspect="1"/>
          </p:cNvPicPr>
          <p:nvPr/>
        </p:nvPicPr>
        <p:blipFill>
          <a:blip r:embed="rId5"/>
          <a:stretch>
            <a:fillRect/>
          </a:stretch>
        </p:blipFill>
        <p:spPr>
          <a:xfrm>
            <a:off x="8191664" y="3078875"/>
            <a:ext cx="1576223" cy="2749768"/>
          </a:xfrm>
          <a:prstGeom prst="rect">
            <a:avLst/>
          </a:prstGeom>
        </p:spPr>
      </p:pic>
      <p:sp>
        <p:nvSpPr>
          <p:cNvPr id="10" name="TextBox 9">
            <a:extLst>
              <a:ext uri="{FF2B5EF4-FFF2-40B4-BE49-F238E27FC236}">
                <a16:creationId xmlns:a16="http://schemas.microsoft.com/office/drawing/2014/main" id="{7623C355-065C-4EAE-9509-3E81C5EB9560}"/>
              </a:ext>
            </a:extLst>
          </p:cNvPr>
          <p:cNvSpPr txBox="1"/>
          <p:nvPr/>
        </p:nvSpPr>
        <p:spPr>
          <a:xfrm>
            <a:off x="0" y="0"/>
            <a:ext cx="1273182" cy="369332"/>
          </a:xfrm>
          <a:prstGeom prst="rect">
            <a:avLst/>
          </a:prstGeom>
          <a:noFill/>
        </p:spPr>
        <p:txBody>
          <a:bodyPr wrap="square" rtlCol="0">
            <a:spAutoFit/>
          </a:bodyPr>
          <a:lstStyle/>
          <a:p>
            <a:r>
              <a:rPr lang="en-US"/>
              <a:t>Clustering</a:t>
            </a:r>
            <a:endParaRPr lang="en-SG"/>
          </a:p>
        </p:txBody>
      </p:sp>
      <p:sp>
        <p:nvSpPr>
          <p:cNvPr id="7" name="Rectangle 6">
            <a:extLst>
              <a:ext uri="{FF2B5EF4-FFF2-40B4-BE49-F238E27FC236}">
                <a16:creationId xmlns:a16="http://schemas.microsoft.com/office/drawing/2014/main" id="{121A258B-6ADC-40C1-8926-FF5A379C6AA2}"/>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9" name="Rectangle 8">
            <a:extLst>
              <a:ext uri="{FF2B5EF4-FFF2-40B4-BE49-F238E27FC236}">
                <a16:creationId xmlns:a16="http://schemas.microsoft.com/office/drawing/2014/main" id="{A5002581-6A09-42FB-B509-641EB3429AAF}"/>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F720560A-2F5F-4CB4-97DD-5B7F623E1D02}"/>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12" name="Rectangle 11">
            <a:extLst>
              <a:ext uri="{FF2B5EF4-FFF2-40B4-BE49-F238E27FC236}">
                <a16:creationId xmlns:a16="http://schemas.microsoft.com/office/drawing/2014/main" id="{48C62D19-49FA-4E90-9AEF-6A43FB16E5F0}"/>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13" name="Rectangle 12">
            <a:extLst>
              <a:ext uri="{FF2B5EF4-FFF2-40B4-BE49-F238E27FC236}">
                <a16:creationId xmlns:a16="http://schemas.microsoft.com/office/drawing/2014/main" id="{AA15BFA5-40BC-47F4-926B-1604A797D2A6}"/>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14" name="Rectangle 13">
            <a:extLst>
              <a:ext uri="{FF2B5EF4-FFF2-40B4-BE49-F238E27FC236}">
                <a16:creationId xmlns:a16="http://schemas.microsoft.com/office/drawing/2014/main" id="{96AA5A44-D9B0-4147-8CA3-AF630F95FC8C}"/>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5" name="Rectangle 14">
            <a:extLst>
              <a:ext uri="{FF2B5EF4-FFF2-40B4-BE49-F238E27FC236}">
                <a16:creationId xmlns:a16="http://schemas.microsoft.com/office/drawing/2014/main" id="{80552C90-F4FC-4EF1-BA66-D0803D0766B4}"/>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6" name="Rectangle 15">
            <a:extLst>
              <a:ext uri="{FF2B5EF4-FFF2-40B4-BE49-F238E27FC236}">
                <a16:creationId xmlns:a16="http://schemas.microsoft.com/office/drawing/2014/main" id="{A5E6E91A-EEB8-4FF2-912E-60008126545D}"/>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Tree>
    <p:extLst>
      <p:ext uri="{BB962C8B-B14F-4D97-AF65-F5344CB8AC3E}">
        <p14:creationId xmlns:p14="http://schemas.microsoft.com/office/powerpoint/2010/main" val="952503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ABB996C3-6212-4936-AC67-42498D1B4097}"/>
              </a:ext>
            </a:extLst>
          </p:cNvPr>
          <p:cNvPicPr>
            <a:picLocks noGrp="1" noChangeAspect="1"/>
          </p:cNvPicPr>
          <p:nvPr>
            <p:ph idx="1"/>
          </p:nvPr>
        </p:nvPicPr>
        <p:blipFill>
          <a:blip r:embed="rId3"/>
          <a:stretch>
            <a:fillRect/>
          </a:stretch>
        </p:blipFill>
        <p:spPr>
          <a:xfrm>
            <a:off x="373388" y="72821"/>
            <a:ext cx="4979005" cy="3098410"/>
          </a:xfrm>
        </p:spPr>
      </p:pic>
      <p:pic>
        <p:nvPicPr>
          <p:cNvPr id="5" name="Picture 5" descr="Chart, scatter chart, bubble chart&#10;&#10;Description automatically generated">
            <a:extLst>
              <a:ext uri="{FF2B5EF4-FFF2-40B4-BE49-F238E27FC236}">
                <a16:creationId xmlns:a16="http://schemas.microsoft.com/office/drawing/2014/main" id="{55CE0E6C-F042-43F3-92D8-48F87E2C848D}"/>
              </a:ext>
            </a:extLst>
          </p:cNvPr>
          <p:cNvPicPr>
            <a:picLocks noChangeAspect="1"/>
          </p:cNvPicPr>
          <p:nvPr/>
        </p:nvPicPr>
        <p:blipFill>
          <a:blip r:embed="rId4"/>
          <a:stretch>
            <a:fillRect/>
          </a:stretch>
        </p:blipFill>
        <p:spPr>
          <a:xfrm>
            <a:off x="5998779" y="67488"/>
            <a:ext cx="5515302" cy="3491091"/>
          </a:xfrm>
          <a:prstGeom prst="rect">
            <a:avLst/>
          </a:prstGeom>
        </p:spPr>
      </p:pic>
      <p:pic>
        <p:nvPicPr>
          <p:cNvPr id="6" name="Picture 6" descr="Chart, line chart&#10;&#10;Description automatically generated">
            <a:extLst>
              <a:ext uri="{FF2B5EF4-FFF2-40B4-BE49-F238E27FC236}">
                <a16:creationId xmlns:a16="http://schemas.microsoft.com/office/drawing/2014/main" id="{0FA55573-A600-4B54-B043-C949B43CFB1F}"/>
              </a:ext>
            </a:extLst>
          </p:cNvPr>
          <p:cNvPicPr>
            <a:picLocks noChangeAspect="1"/>
          </p:cNvPicPr>
          <p:nvPr/>
        </p:nvPicPr>
        <p:blipFill>
          <a:blip r:embed="rId5"/>
          <a:stretch>
            <a:fillRect/>
          </a:stretch>
        </p:blipFill>
        <p:spPr>
          <a:xfrm>
            <a:off x="884071" y="3429000"/>
            <a:ext cx="3957638" cy="2644370"/>
          </a:xfrm>
          <a:prstGeom prst="rect">
            <a:avLst/>
          </a:prstGeom>
        </p:spPr>
      </p:pic>
      <p:pic>
        <p:nvPicPr>
          <p:cNvPr id="7" name="Picture 7" descr="Table&#10;&#10;Description automatically generated">
            <a:extLst>
              <a:ext uri="{FF2B5EF4-FFF2-40B4-BE49-F238E27FC236}">
                <a16:creationId xmlns:a16="http://schemas.microsoft.com/office/drawing/2014/main" id="{E945710D-1EC0-4D9D-BF1E-8EB286301234}"/>
              </a:ext>
            </a:extLst>
          </p:cNvPr>
          <p:cNvPicPr>
            <a:picLocks noChangeAspect="1"/>
          </p:cNvPicPr>
          <p:nvPr/>
        </p:nvPicPr>
        <p:blipFill>
          <a:blip r:embed="rId6"/>
          <a:stretch>
            <a:fillRect/>
          </a:stretch>
        </p:blipFill>
        <p:spPr>
          <a:xfrm>
            <a:off x="7700963" y="3652181"/>
            <a:ext cx="1624833" cy="2601638"/>
          </a:xfrm>
          <a:prstGeom prst="rect">
            <a:avLst/>
          </a:prstGeom>
        </p:spPr>
      </p:pic>
      <p:sp>
        <p:nvSpPr>
          <p:cNvPr id="8" name="Rectangle 7">
            <a:extLst>
              <a:ext uri="{FF2B5EF4-FFF2-40B4-BE49-F238E27FC236}">
                <a16:creationId xmlns:a16="http://schemas.microsoft.com/office/drawing/2014/main" id="{E13168F8-8E85-4089-AA98-9C03AF84AF4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9" name="Rectangle 8">
            <a:extLst>
              <a:ext uri="{FF2B5EF4-FFF2-40B4-BE49-F238E27FC236}">
                <a16:creationId xmlns:a16="http://schemas.microsoft.com/office/drawing/2014/main" id="{419CC051-6263-4458-A5A1-1BB10A5C6159}"/>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01A25311-638B-45BE-ABFF-3DDE740AC660}"/>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EA704835-C562-4F44-9D6D-AFAF4AF92F1B}"/>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12" name="Rectangle 11">
            <a:extLst>
              <a:ext uri="{FF2B5EF4-FFF2-40B4-BE49-F238E27FC236}">
                <a16:creationId xmlns:a16="http://schemas.microsoft.com/office/drawing/2014/main" id="{84868FB8-78CA-4E12-8B8D-24C556221A99}"/>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13" name="Rectangle 12">
            <a:extLst>
              <a:ext uri="{FF2B5EF4-FFF2-40B4-BE49-F238E27FC236}">
                <a16:creationId xmlns:a16="http://schemas.microsoft.com/office/drawing/2014/main" id="{CEC88F7B-1EFA-415E-AACE-DE72A49295A0}"/>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4" name="Rectangle 13">
            <a:extLst>
              <a:ext uri="{FF2B5EF4-FFF2-40B4-BE49-F238E27FC236}">
                <a16:creationId xmlns:a16="http://schemas.microsoft.com/office/drawing/2014/main" id="{A31B044C-36FE-4E3A-8366-224A402C1F13}"/>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5" name="Rectangle 14">
            <a:extLst>
              <a:ext uri="{FF2B5EF4-FFF2-40B4-BE49-F238E27FC236}">
                <a16:creationId xmlns:a16="http://schemas.microsoft.com/office/drawing/2014/main" id="{1972069F-CD7C-49E1-852C-D1EA61D4FAB4}"/>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Tree>
    <p:extLst>
      <p:ext uri="{BB962C8B-B14F-4D97-AF65-F5344CB8AC3E}">
        <p14:creationId xmlns:p14="http://schemas.microsoft.com/office/powerpoint/2010/main" val="3758677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5D76-44A0-4C88-8677-CBBB14622451}"/>
              </a:ext>
            </a:extLst>
          </p:cNvPr>
          <p:cNvSpPr>
            <a:spLocks noGrp="1"/>
          </p:cNvSpPr>
          <p:nvPr>
            <p:ph type="title"/>
          </p:nvPr>
        </p:nvSpPr>
        <p:spPr>
          <a:xfrm>
            <a:off x="191386" y="793079"/>
            <a:ext cx="11981563" cy="759273"/>
          </a:xfrm>
        </p:spPr>
        <p:txBody>
          <a:bodyPr anchor="t">
            <a:normAutofit fontScale="90000"/>
          </a:bodyPr>
          <a:lstStyle/>
          <a:p>
            <a:r>
              <a:rPr lang="en-US"/>
              <a:t>Topics from k-means (</a:t>
            </a:r>
            <a:r>
              <a:rPr lang="en-US" err="1"/>
              <a:t>WordCloud</a:t>
            </a:r>
            <a:r>
              <a:rPr lang="en-US"/>
              <a:t>-train) </a:t>
            </a:r>
            <a:endParaRPr lang="en-SG"/>
          </a:p>
        </p:txBody>
      </p:sp>
      <p:sp>
        <p:nvSpPr>
          <p:cNvPr id="4" name="Rectangle 3">
            <a:extLst>
              <a:ext uri="{FF2B5EF4-FFF2-40B4-BE49-F238E27FC236}">
                <a16:creationId xmlns:a16="http://schemas.microsoft.com/office/drawing/2014/main" id="{989AB9BC-8522-4D70-8035-51A786700FB8}"/>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89232230-C190-493C-8EF7-94BE4CFCE2C8}"/>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A23E1B95-0E77-4E0B-8871-A254B743FB69}"/>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38DA3BA4-9610-475F-91D7-319DCC42E624}"/>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ED6AEBF2-330C-4D41-8174-8B4F75DA0EDD}"/>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DBECC977-10AD-49FD-9AAD-CCD5782699C6}"/>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0" name="Rectangle 9">
            <a:extLst>
              <a:ext uri="{FF2B5EF4-FFF2-40B4-BE49-F238E27FC236}">
                <a16:creationId xmlns:a16="http://schemas.microsoft.com/office/drawing/2014/main" id="{10098587-3951-49E8-8531-8AFDE4C6919C}"/>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C2F0915F-4118-4028-ABAE-901E4709DDE4}"/>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14" name="TextBox 13">
            <a:extLst>
              <a:ext uri="{FF2B5EF4-FFF2-40B4-BE49-F238E27FC236}">
                <a16:creationId xmlns:a16="http://schemas.microsoft.com/office/drawing/2014/main" id="{AF5DEF88-85F0-4D4F-9883-EE387BA03417}"/>
              </a:ext>
            </a:extLst>
          </p:cNvPr>
          <p:cNvSpPr txBox="1"/>
          <p:nvPr/>
        </p:nvSpPr>
        <p:spPr>
          <a:xfrm>
            <a:off x="0" y="0"/>
            <a:ext cx="1273182" cy="369332"/>
          </a:xfrm>
          <a:prstGeom prst="rect">
            <a:avLst/>
          </a:prstGeom>
          <a:noFill/>
        </p:spPr>
        <p:txBody>
          <a:bodyPr wrap="square" rtlCol="0">
            <a:spAutoFit/>
          </a:bodyPr>
          <a:lstStyle/>
          <a:p>
            <a:r>
              <a:rPr lang="en-US"/>
              <a:t>Clustering</a:t>
            </a:r>
            <a:endParaRPr lang="en-SG"/>
          </a:p>
        </p:txBody>
      </p:sp>
      <p:sp>
        <p:nvSpPr>
          <p:cNvPr id="3" name="Rectangle 2">
            <a:extLst>
              <a:ext uri="{FF2B5EF4-FFF2-40B4-BE49-F238E27FC236}">
                <a16:creationId xmlns:a16="http://schemas.microsoft.com/office/drawing/2014/main" id="{AA0F68E8-6424-42B6-A1B5-D80CD7293057}"/>
              </a:ext>
            </a:extLst>
          </p:cNvPr>
          <p:cNvSpPr/>
          <p:nvPr/>
        </p:nvSpPr>
        <p:spPr>
          <a:xfrm>
            <a:off x="6832121" y="90387"/>
            <a:ext cx="5340828" cy="369332"/>
          </a:xfrm>
          <a:prstGeom prst="rect">
            <a:avLst/>
          </a:prstGeom>
        </p:spPr>
        <p:txBody>
          <a:bodyPr wrap="square">
            <a:spAutoFit/>
          </a:bodyPr>
          <a:lstStyle/>
          <a:p>
            <a:endParaRPr lang="en-SG"/>
          </a:p>
        </p:txBody>
      </p:sp>
      <p:pic>
        <p:nvPicPr>
          <p:cNvPr id="12" name="Picture 11">
            <a:extLst>
              <a:ext uri="{FF2B5EF4-FFF2-40B4-BE49-F238E27FC236}">
                <a16:creationId xmlns:a16="http://schemas.microsoft.com/office/drawing/2014/main" id="{5F7515EA-50E8-49AF-A464-27CC13584D16}"/>
              </a:ext>
            </a:extLst>
          </p:cNvPr>
          <p:cNvPicPr>
            <a:picLocks noChangeAspect="1"/>
          </p:cNvPicPr>
          <p:nvPr/>
        </p:nvPicPr>
        <p:blipFill>
          <a:blip r:embed="rId3"/>
          <a:stretch>
            <a:fillRect/>
          </a:stretch>
        </p:blipFill>
        <p:spPr>
          <a:xfrm>
            <a:off x="317616" y="1976099"/>
            <a:ext cx="2002366" cy="1787827"/>
          </a:xfrm>
          <a:prstGeom prst="rect">
            <a:avLst/>
          </a:prstGeom>
        </p:spPr>
      </p:pic>
      <p:pic>
        <p:nvPicPr>
          <p:cNvPr id="17" name="Picture 16">
            <a:extLst>
              <a:ext uri="{FF2B5EF4-FFF2-40B4-BE49-F238E27FC236}">
                <a16:creationId xmlns:a16="http://schemas.microsoft.com/office/drawing/2014/main" id="{62909CD7-8471-4AF4-BFF4-771835F6DB68}"/>
              </a:ext>
            </a:extLst>
          </p:cNvPr>
          <p:cNvPicPr>
            <a:picLocks noChangeAspect="1"/>
          </p:cNvPicPr>
          <p:nvPr/>
        </p:nvPicPr>
        <p:blipFill>
          <a:blip r:embed="rId4"/>
          <a:stretch>
            <a:fillRect/>
          </a:stretch>
        </p:blipFill>
        <p:spPr>
          <a:xfrm>
            <a:off x="4715688" y="1880406"/>
            <a:ext cx="2102472" cy="2162117"/>
          </a:xfrm>
          <a:prstGeom prst="rect">
            <a:avLst/>
          </a:prstGeom>
        </p:spPr>
      </p:pic>
      <p:pic>
        <p:nvPicPr>
          <p:cNvPr id="18" name="Picture 17">
            <a:extLst>
              <a:ext uri="{FF2B5EF4-FFF2-40B4-BE49-F238E27FC236}">
                <a16:creationId xmlns:a16="http://schemas.microsoft.com/office/drawing/2014/main" id="{80A6D59E-AFC5-49F8-9341-E18F1A2E930A}"/>
              </a:ext>
            </a:extLst>
          </p:cNvPr>
          <p:cNvPicPr>
            <a:picLocks noChangeAspect="1"/>
          </p:cNvPicPr>
          <p:nvPr/>
        </p:nvPicPr>
        <p:blipFill>
          <a:blip r:embed="rId5"/>
          <a:stretch>
            <a:fillRect/>
          </a:stretch>
        </p:blipFill>
        <p:spPr>
          <a:xfrm>
            <a:off x="2396153" y="1880406"/>
            <a:ext cx="2102472" cy="1999410"/>
          </a:xfrm>
          <a:prstGeom prst="rect">
            <a:avLst/>
          </a:prstGeom>
        </p:spPr>
      </p:pic>
      <p:pic>
        <p:nvPicPr>
          <p:cNvPr id="19" name="Picture 18">
            <a:extLst>
              <a:ext uri="{FF2B5EF4-FFF2-40B4-BE49-F238E27FC236}">
                <a16:creationId xmlns:a16="http://schemas.microsoft.com/office/drawing/2014/main" id="{7B869BFE-CFC2-4DD4-B722-F828104CE019}"/>
              </a:ext>
            </a:extLst>
          </p:cNvPr>
          <p:cNvPicPr>
            <a:picLocks noChangeAspect="1"/>
          </p:cNvPicPr>
          <p:nvPr/>
        </p:nvPicPr>
        <p:blipFill>
          <a:blip r:embed="rId6"/>
          <a:stretch>
            <a:fillRect/>
          </a:stretch>
        </p:blipFill>
        <p:spPr>
          <a:xfrm>
            <a:off x="7035223" y="1880406"/>
            <a:ext cx="2162117" cy="2162117"/>
          </a:xfrm>
          <a:prstGeom prst="rect">
            <a:avLst/>
          </a:prstGeom>
        </p:spPr>
      </p:pic>
      <p:pic>
        <p:nvPicPr>
          <p:cNvPr id="20" name="Picture 19">
            <a:extLst>
              <a:ext uri="{FF2B5EF4-FFF2-40B4-BE49-F238E27FC236}">
                <a16:creationId xmlns:a16="http://schemas.microsoft.com/office/drawing/2014/main" id="{9F0BA7D6-0F54-48D0-BAC1-D04F903B146D}"/>
              </a:ext>
            </a:extLst>
          </p:cNvPr>
          <p:cNvPicPr>
            <a:picLocks noChangeAspect="1"/>
          </p:cNvPicPr>
          <p:nvPr/>
        </p:nvPicPr>
        <p:blipFill>
          <a:blip r:embed="rId7"/>
          <a:stretch>
            <a:fillRect/>
          </a:stretch>
        </p:blipFill>
        <p:spPr>
          <a:xfrm>
            <a:off x="9332284" y="1976099"/>
            <a:ext cx="2162117" cy="2045246"/>
          </a:xfrm>
          <a:prstGeom prst="rect">
            <a:avLst/>
          </a:prstGeom>
        </p:spPr>
      </p:pic>
      <p:sp>
        <p:nvSpPr>
          <p:cNvPr id="21" name="TextBox 20">
            <a:extLst>
              <a:ext uri="{FF2B5EF4-FFF2-40B4-BE49-F238E27FC236}">
                <a16:creationId xmlns:a16="http://schemas.microsoft.com/office/drawing/2014/main" id="{D36383FC-E2FB-40AD-BC0B-0959583E2636}"/>
              </a:ext>
            </a:extLst>
          </p:cNvPr>
          <p:cNvSpPr txBox="1"/>
          <p:nvPr/>
        </p:nvSpPr>
        <p:spPr>
          <a:xfrm>
            <a:off x="371216" y="3959515"/>
            <a:ext cx="2000038" cy="1477328"/>
          </a:xfrm>
          <a:prstGeom prst="rect">
            <a:avLst/>
          </a:prstGeom>
          <a:noFill/>
        </p:spPr>
        <p:txBody>
          <a:bodyPr wrap="square" rtlCol="0">
            <a:spAutoFit/>
          </a:bodyPr>
          <a:lstStyle/>
          <a:p>
            <a:r>
              <a:rPr lang="en-US"/>
              <a:t>News published by </a:t>
            </a:r>
            <a:r>
              <a:rPr lang="en-US" err="1"/>
              <a:t>brietbart</a:t>
            </a:r>
            <a:r>
              <a:rPr lang="en-US"/>
              <a:t> about the police, war and elections, related to Russia and America</a:t>
            </a:r>
            <a:endParaRPr lang="en-SG"/>
          </a:p>
        </p:txBody>
      </p:sp>
      <p:sp>
        <p:nvSpPr>
          <p:cNvPr id="22" name="TextBox 21">
            <a:extLst>
              <a:ext uri="{FF2B5EF4-FFF2-40B4-BE49-F238E27FC236}">
                <a16:creationId xmlns:a16="http://schemas.microsoft.com/office/drawing/2014/main" id="{81C00774-B951-46C1-9AE7-7D1A38A36D6C}"/>
              </a:ext>
            </a:extLst>
          </p:cNvPr>
          <p:cNvSpPr txBox="1"/>
          <p:nvPr/>
        </p:nvSpPr>
        <p:spPr>
          <a:xfrm>
            <a:off x="2639115" y="4001510"/>
            <a:ext cx="2000038" cy="1200329"/>
          </a:xfrm>
          <a:prstGeom prst="rect">
            <a:avLst/>
          </a:prstGeom>
          <a:noFill/>
        </p:spPr>
        <p:txBody>
          <a:bodyPr wrap="square" rtlCol="0">
            <a:spAutoFit/>
          </a:bodyPr>
          <a:lstStyle/>
          <a:p>
            <a:r>
              <a:rPr lang="en-US"/>
              <a:t>News published by the New York times about the police, China and Obama. </a:t>
            </a:r>
            <a:endParaRPr lang="en-SG"/>
          </a:p>
        </p:txBody>
      </p:sp>
      <p:sp>
        <p:nvSpPr>
          <p:cNvPr id="23" name="TextBox 22">
            <a:extLst>
              <a:ext uri="{FF2B5EF4-FFF2-40B4-BE49-F238E27FC236}">
                <a16:creationId xmlns:a16="http://schemas.microsoft.com/office/drawing/2014/main" id="{BF949EAB-C116-4CE4-8B0B-60942575A897}"/>
              </a:ext>
            </a:extLst>
          </p:cNvPr>
          <p:cNvSpPr txBox="1"/>
          <p:nvPr/>
        </p:nvSpPr>
        <p:spPr>
          <a:xfrm>
            <a:off x="4693292" y="4001510"/>
            <a:ext cx="2000038" cy="1754326"/>
          </a:xfrm>
          <a:prstGeom prst="rect">
            <a:avLst/>
          </a:prstGeom>
          <a:noFill/>
        </p:spPr>
        <p:txBody>
          <a:bodyPr wrap="square" rtlCol="0">
            <a:spAutoFit/>
          </a:bodyPr>
          <a:lstStyle/>
          <a:p>
            <a:r>
              <a:rPr lang="en-US"/>
              <a:t>News regarding the investigations by the FBI regarding Hillary Clinton during the election campaigns. </a:t>
            </a:r>
            <a:endParaRPr lang="en-SG"/>
          </a:p>
        </p:txBody>
      </p:sp>
      <p:sp>
        <p:nvSpPr>
          <p:cNvPr id="24" name="TextBox 23">
            <a:extLst>
              <a:ext uri="{FF2B5EF4-FFF2-40B4-BE49-F238E27FC236}">
                <a16:creationId xmlns:a16="http://schemas.microsoft.com/office/drawing/2014/main" id="{8D8FD1A4-B284-404F-89A1-4BCA7CF133E0}"/>
              </a:ext>
            </a:extLst>
          </p:cNvPr>
          <p:cNvSpPr txBox="1"/>
          <p:nvPr/>
        </p:nvSpPr>
        <p:spPr>
          <a:xfrm>
            <a:off x="6961191" y="4001510"/>
            <a:ext cx="2000038" cy="2031325"/>
          </a:xfrm>
          <a:prstGeom prst="rect">
            <a:avLst/>
          </a:prstGeom>
          <a:noFill/>
        </p:spPr>
        <p:txBody>
          <a:bodyPr wrap="square" rtlCol="0">
            <a:spAutoFit/>
          </a:bodyPr>
          <a:lstStyle/>
          <a:p>
            <a:r>
              <a:rPr lang="en-US"/>
              <a:t>News published by </a:t>
            </a:r>
            <a:r>
              <a:rPr lang="en-US" err="1"/>
              <a:t>brietbart</a:t>
            </a:r>
            <a:r>
              <a:rPr lang="en-US"/>
              <a:t> about the American presidency elections involving trump, racism and winning</a:t>
            </a:r>
            <a:endParaRPr lang="en-SG"/>
          </a:p>
        </p:txBody>
      </p:sp>
      <p:sp>
        <p:nvSpPr>
          <p:cNvPr id="25" name="TextBox 24">
            <a:extLst>
              <a:ext uri="{FF2B5EF4-FFF2-40B4-BE49-F238E27FC236}">
                <a16:creationId xmlns:a16="http://schemas.microsoft.com/office/drawing/2014/main" id="{AD559BC1-0896-4012-8745-AF5E4F3F8B4E}"/>
              </a:ext>
            </a:extLst>
          </p:cNvPr>
          <p:cNvSpPr txBox="1"/>
          <p:nvPr/>
        </p:nvSpPr>
        <p:spPr>
          <a:xfrm>
            <a:off x="9413323" y="4140009"/>
            <a:ext cx="2000038" cy="1200329"/>
          </a:xfrm>
          <a:prstGeom prst="rect">
            <a:avLst/>
          </a:prstGeom>
          <a:noFill/>
        </p:spPr>
        <p:txBody>
          <a:bodyPr wrap="square" rtlCol="0">
            <a:spAutoFit/>
          </a:bodyPr>
          <a:lstStyle/>
          <a:p>
            <a:r>
              <a:rPr lang="en-US"/>
              <a:t>News published by the New York times about Donald Trump. </a:t>
            </a:r>
            <a:endParaRPr lang="en-SG"/>
          </a:p>
        </p:txBody>
      </p:sp>
    </p:spTree>
    <p:extLst>
      <p:ext uri="{BB962C8B-B14F-4D97-AF65-F5344CB8AC3E}">
        <p14:creationId xmlns:p14="http://schemas.microsoft.com/office/powerpoint/2010/main" val="285901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0" name="3D Model 19" descr="Snow Patch">
                <a:extLst>
                  <a:ext uri="{FF2B5EF4-FFF2-40B4-BE49-F238E27FC236}">
                    <a16:creationId xmlns:a16="http://schemas.microsoft.com/office/drawing/2014/main" id="{38D048D7-7C97-4EB3-B86C-57508C0568CB}"/>
                  </a:ext>
                </a:extLst>
              </p:cNvPr>
              <p:cNvGraphicFramePr>
                <a:graphicFrameLocks noChangeAspect="1"/>
              </p:cNvGraphicFramePr>
              <p:nvPr>
                <p:extLst>
                  <p:ext uri="{D42A27DB-BD31-4B8C-83A1-F6EECF244321}">
                    <p14:modId xmlns:p14="http://schemas.microsoft.com/office/powerpoint/2010/main" val="584887970"/>
                  </p:ext>
                </p:extLst>
              </p:nvPr>
            </p:nvGraphicFramePr>
            <p:xfrm>
              <a:off x="3957761" y="3119442"/>
              <a:ext cx="2880965" cy="2602443"/>
            </p:xfrm>
            <a:graphic>
              <a:graphicData uri="http://schemas.microsoft.com/office/drawing/2017/model3d">
                <am3d:model3d r:embed="rId3">
                  <am3d:spPr>
                    <a:xfrm>
                      <a:off x="0" y="0"/>
                      <a:ext cx="2880965" cy="2602443"/>
                    </a:xfrm>
                    <a:prstGeom prst="rect">
                      <a:avLst/>
                    </a:prstGeom>
                  </am3d:spPr>
                  <am3d:camera>
                    <am3d:pos x="0" y="0" z="62293943"/>
                    <am3d:up dx="0" dy="36000000" dz="0"/>
                    <am3d:lookAt x="0" y="0" z="0"/>
                    <am3d:perspective fov="2700000"/>
                  </am3d:camera>
                  <am3d:trans>
                    <am3d:meterPerModelUnit n="2496526" d="1000000"/>
                    <am3d:preTrans dx="-2407949" dy="-2948008" dz="796297"/>
                    <am3d:scale>
                      <am3d:sx n="1000000" d="1000000"/>
                      <am3d:sy n="1000000" d="1000000"/>
                      <am3d:sz n="1000000" d="1000000"/>
                    </am3d:scale>
                    <am3d:rot ax="5737865" ay="91415" az="-905642"/>
                    <am3d:postTrans dx="0" dy="0" dz="0"/>
                  </am3d:trans>
                  <am3d:raster rName="Office3DRenderer" rVer="16.0.8326">
                    <am3d:blip r:embed="rId4"/>
                  </am3d:raster>
                  <am3d:objViewport viewportSz="40646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now Patch">
                <a:extLst>
                  <a:ext uri="{FF2B5EF4-FFF2-40B4-BE49-F238E27FC236}">
                    <a16:creationId xmlns:a16="http://schemas.microsoft.com/office/drawing/2014/main" id="{38D048D7-7C97-4EB3-B86C-57508C0568CB}"/>
                  </a:ext>
                </a:extLst>
              </p:cNvPr>
              <p:cNvPicPr>
                <a:picLocks noGrp="1" noRot="1" noChangeAspect="1" noMove="1" noResize="1" noEditPoints="1" noAdjustHandles="1" noChangeArrowheads="1" noChangeShapeType="1" noCrop="1"/>
              </p:cNvPicPr>
              <p:nvPr/>
            </p:nvPicPr>
            <p:blipFill>
              <a:blip r:embed="rId4"/>
              <a:stretch>
                <a:fillRect/>
              </a:stretch>
            </p:blipFill>
            <p:spPr>
              <a:xfrm>
                <a:off x="3957761" y="3119442"/>
                <a:ext cx="2880965" cy="260244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now Patch">
                <a:extLst>
                  <a:ext uri="{FF2B5EF4-FFF2-40B4-BE49-F238E27FC236}">
                    <a16:creationId xmlns:a16="http://schemas.microsoft.com/office/drawing/2014/main" id="{EBEA6ED3-B654-4543-BD37-E1C5BF7F7637}"/>
                  </a:ext>
                </a:extLst>
              </p:cNvPr>
              <p:cNvGraphicFramePr>
                <a:graphicFrameLocks noChangeAspect="1"/>
              </p:cNvGraphicFramePr>
              <p:nvPr>
                <p:extLst>
                  <p:ext uri="{D42A27DB-BD31-4B8C-83A1-F6EECF244321}">
                    <p14:modId xmlns:p14="http://schemas.microsoft.com/office/powerpoint/2010/main" val="2668595534"/>
                  </p:ext>
                </p:extLst>
              </p:nvPr>
            </p:nvGraphicFramePr>
            <p:xfrm>
              <a:off x="710517" y="4837363"/>
              <a:ext cx="2672689" cy="956736"/>
            </p:xfrm>
            <a:graphic>
              <a:graphicData uri="http://schemas.microsoft.com/office/drawing/2017/model3d">
                <am3d:model3d r:embed="rId3">
                  <am3d:spPr>
                    <a:xfrm>
                      <a:off x="0" y="0"/>
                      <a:ext cx="2672689" cy="956736"/>
                    </a:xfrm>
                    <a:prstGeom prst="rect">
                      <a:avLst/>
                    </a:prstGeom>
                  </am3d:spPr>
                  <am3d:camera>
                    <am3d:pos x="0" y="0" z="62293943"/>
                    <am3d:up dx="0" dy="36000000" dz="0"/>
                    <am3d:lookAt x="0" y="0" z="0"/>
                    <am3d:perspective fov="2700000"/>
                  </am3d:camera>
                  <am3d:trans>
                    <am3d:meterPerModelUnit n="2496526" d="1000000"/>
                    <am3d:preTrans dx="-2407949" dy="-2948008" dz="796297"/>
                    <am3d:scale>
                      <am3d:sx n="1000000" d="1000000"/>
                      <am3d:sy n="1000000" d="1000000"/>
                      <am3d:sz n="1000000" d="1000000"/>
                    </am3d:scale>
                    <am3d:rot ax="793342" ay="-112066" az="-26327"/>
                    <am3d:postTrans dx="0" dy="0" dz="0"/>
                  </am3d:trans>
                  <am3d:raster rName="Office3DRenderer" rVer="16.0.8326">
                    <am3d:blip r:embed="rId5"/>
                  </am3d:raster>
                  <am3d:objViewport viewportSz="35121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now Patch">
                <a:extLst>
                  <a:ext uri="{FF2B5EF4-FFF2-40B4-BE49-F238E27FC236}">
                    <a16:creationId xmlns:a16="http://schemas.microsoft.com/office/drawing/2014/main" id="{EBEA6ED3-B654-4543-BD37-E1C5BF7F7637}"/>
                  </a:ext>
                </a:extLst>
              </p:cNvPr>
              <p:cNvPicPr>
                <a:picLocks noGrp="1" noRot="1" noChangeAspect="1" noMove="1" noResize="1" noEditPoints="1" noAdjustHandles="1" noChangeArrowheads="1" noChangeShapeType="1" noCrop="1"/>
              </p:cNvPicPr>
              <p:nvPr/>
            </p:nvPicPr>
            <p:blipFill>
              <a:blip r:embed="rId5"/>
              <a:stretch>
                <a:fillRect/>
              </a:stretch>
            </p:blipFill>
            <p:spPr>
              <a:xfrm>
                <a:off x="710517" y="4837363"/>
                <a:ext cx="2672689" cy="956736"/>
              </a:xfrm>
              <a:prstGeom prst="rect">
                <a:avLst/>
              </a:prstGeom>
            </p:spPr>
          </p:pic>
        </mc:Fallback>
      </mc:AlternateContent>
      <p:sp>
        <p:nvSpPr>
          <p:cNvPr id="2" name="Title 1">
            <a:extLst>
              <a:ext uri="{FF2B5EF4-FFF2-40B4-BE49-F238E27FC236}">
                <a16:creationId xmlns:a16="http://schemas.microsoft.com/office/drawing/2014/main" id="{23D234C5-4BA0-4647-9BAE-5E0CECF70E18}"/>
              </a:ext>
            </a:extLst>
          </p:cNvPr>
          <p:cNvSpPr>
            <a:spLocks noGrp="1"/>
          </p:cNvSpPr>
          <p:nvPr>
            <p:ph type="title"/>
          </p:nvPr>
        </p:nvSpPr>
        <p:spPr>
          <a:xfrm>
            <a:off x="927422" y="1123275"/>
            <a:ext cx="8736343" cy="1233488"/>
          </a:xfrm>
        </p:spPr>
        <p:txBody>
          <a:bodyPr>
            <a:normAutofit fontScale="90000"/>
          </a:bodyPr>
          <a:lstStyle/>
          <a:p>
            <a:r>
              <a:rPr lang="en-US"/>
              <a:t>Sentiment analysis and topic detection for fake news classifier</a:t>
            </a:r>
            <a:endParaRPr lang="en-SG"/>
          </a:p>
        </p:txBody>
      </p:sp>
      <mc:AlternateContent xmlns:mc="http://schemas.openxmlformats.org/markup-compatibility/2006">
        <mc:Choice xmlns:am3d="http://schemas.microsoft.com/office/drawing/2017/model3d" Requires="am3d">
          <p:graphicFrame>
            <p:nvGraphicFramePr>
              <p:cNvPr id="14" name="Content Placeholder 13" descr="White Oak Tree">
                <a:extLst>
                  <a:ext uri="{FF2B5EF4-FFF2-40B4-BE49-F238E27FC236}">
                    <a16:creationId xmlns:a16="http://schemas.microsoft.com/office/drawing/2014/main" id="{51502E53-9D50-4D7A-9605-D607B7353F03}"/>
                  </a:ext>
                </a:extLst>
              </p:cNvPr>
              <p:cNvGraphicFramePr>
                <a:graphicFrameLocks noGrp="1" noChangeAspect="1"/>
              </p:cNvGraphicFramePr>
              <p:nvPr>
                <p:ph idx="1"/>
                <p:extLst>
                  <p:ext uri="{D42A27DB-BD31-4B8C-83A1-F6EECF244321}">
                    <p14:modId xmlns:p14="http://schemas.microsoft.com/office/powerpoint/2010/main" val="3865645747"/>
                  </p:ext>
                </p:extLst>
              </p:nvPr>
            </p:nvGraphicFramePr>
            <p:xfrm>
              <a:off x="1414914" y="3290965"/>
              <a:ext cx="1968292" cy="2028392"/>
            </p:xfrm>
            <a:graphic>
              <a:graphicData uri="http://schemas.microsoft.com/office/drawing/2017/model3d">
                <am3d:model3d r:embed="rId6">
                  <am3d:spPr>
                    <a:xfrm>
                      <a:off x="0" y="0"/>
                      <a:ext cx="1968292" cy="2028392"/>
                    </a:xfrm>
                    <a:prstGeom prst="rect">
                      <a:avLst/>
                    </a:prstGeom>
                  </am3d:spPr>
                  <am3d:camera>
                    <am3d:pos x="0" y="0" z="73155487"/>
                    <am3d:up dx="0" dy="36000000" dz="0"/>
                    <am3d:lookAt x="0" y="0" z="0"/>
                    <am3d:perspective fov="2700000"/>
                  </am3d:camera>
                  <am3d:trans>
                    <am3d:meterPerModelUnit n="867429" d="1000000"/>
                    <am3d:preTrans dx="1956310" dy="-18000000" dz="1691631"/>
                    <am3d:scale>
                      <am3d:sx n="1000000" d="1000000"/>
                      <am3d:sy n="1000000" d="1000000"/>
                      <am3d:sz n="1000000" d="1000000"/>
                    </am3d:scale>
                    <am3d:rot ax="-197332" ay="-1644410" az="90939"/>
                    <am3d:postTrans dx="0" dy="0" dz="0"/>
                  </am3d:trans>
                  <am3d:raster rName="Office3DRenderer" rVer="16.0.8326">
                    <am3d:blip r:embed="rId7"/>
                  </am3d:raster>
                  <am3d:objViewport viewportSz="31252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Content Placeholder 13" descr="White Oak Tree">
                <a:extLst>
                  <a:ext uri="{FF2B5EF4-FFF2-40B4-BE49-F238E27FC236}">
                    <a16:creationId xmlns:a16="http://schemas.microsoft.com/office/drawing/2014/main" id="{51502E53-9D50-4D7A-9605-D607B7353F03}"/>
                  </a:ext>
                </a:extLst>
              </p:cNvPr>
              <p:cNvPicPr>
                <a:picLocks noGrp="1" noRot="1" noChangeAspect="1" noMove="1" noResize="1" noEditPoints="1" noAdjustHandles="1" noChangeArrowheads="1" noChangeShapeType="1" noCrop="1"/>
              </p:cNvPicPr>
              <p:nvPr/>
            </p:nvPicPr>
            <p:blipFill>
              <a:blip r:embed="rId7"/>
              <a:stretch>
                <a:fillRect/>
              </a:stretch>
            </p:blipFill>
            <p:spPr>
              <a:xfrm>
                <a:off x="1414914" y="3290965"/>
                <a:ext cx="1968292" cy="2028392"/>
              </a:xfrm>
              <a:prstGeom prst="rect">
                <a:avLst/>
              </a:prstGeom>
            </p:spPr>
          </p:pic>
        </mc:Fallback>
      </mc:AlternateContent>
      <p:sp>
        <p:nvSpPr>
          <p:cNvPr id="4" name="Rectangle 3">
            <a:extLst>
              <a:ext uri="{FF2B5EF4-FFF2-40B4-BE49-F238E27FC236}">
                <a16:creationId xmlns:a16="http://schemas.microsoft.com/office/drawing/2014/main" id="{384134CE-DC3F-4A7B-9680-E415820AFA5C}"/>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Title</a:t>
            </a:r>
            <a:endParaRPr lang="en-SG"/>
          </a:p>
        </p:txBody>
      </p:sp>
      <p:sp>
        <p:nvSpPr>
          <p:cNvPr id="5" name="Rectangle 4">
            <a:extLst>
              <a:ext uri="{FF2B5EF4-FFF2-40B4-BE49-F238E27FC236}">
                <a16:creationId xmlns:a16="http://schemas.microsoft.com/office/drawing/2014/main" id="{BDC038CC-1400-4972-805C-6DC813A483BD}"/>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75000"/>
                  </a:schemeClr>
                </a:solidFill>
              </a:rPr>
              <a:t>Introduction</a:t>
            </a:r>
            <a:endParaRPr lang="en-SG">
              <a:solidFill>
                <a:schemeClr val="bg1">
                  <a:lumMod val="75000"/>
                </a:schemeClr>
              </a:solidFill>
            </a:endParaRPr>
          </a:p>
        </p:txBody>
      </p:sp>
      <p:sp>
        <p:nvSpPr>
          <p:cNvPr id="6" name="Rectangle 5">
            <a:extLst>
              <a:ext uri="{FF2B5EF4-FFF2-40B4-BE49-F238E27FC236}">
                <a16:creationId xmlns:a16="http://schemas.microsoft.com/office/drawing/2014/main" id="{35731410-4589-405D-976A-9BE0F1E696AF}"/>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75000"/>
                  </a:schemeClr>
                </a:solidFill>
              </a:rPr>
              <a:t>Motivation</a:t>
            </a:r>
            <a:endParaRPr lang="en-SG">
              <a:solidFill>
                <a:schemeClr val="bg1">
                  <a:lumMod val="75000"/>
                </a:schemeClr>
              </a:solidFill>
            </a:endParaRPr>
          </a:p>
        </p:txBody>
      </p:sp>
      <p:sp>
        <p:nvSpPr>
          <p:cNvPr id="7" name="Rectangle 6">
            <a:extLst>
              <a:ext uri="{FF2B5EF4-FFF2-40B4-BE49-F238E27FC236}">
                <a16:creationId xmlns:a16="http://schemas.microsoft.com/office/drawing/2014/main" id="{EF5537A2-20BC-49E5-8070-0D3F7C2E3CD7}"/>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C8032493-EFA1-423A-8F2F-ACE16533424C}"/>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DBDC66CE-27AD-4191-BEAE-9FA5E5E40A58}"/>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2" name="Rectangle 11">
            <a:extLst>
              <a:ext uri="{FF2B5EF4-FFF2-40B4-BE49-F238E27FC236}">
                <a16:creationId xmlns:a16="http://schemas.microsoft.com/office/drawing/2014/main" id="{2051D33D-930F-4764-83DA-768BD32D79F6}"/>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3" name="Rectangle 12">
            <a:extLst>
              <a:ext uri="{FF2B5EF4-FFF2-40B4-BE49-F238E27FC236}">
                <a16:creationId xmlns:a16="http://schemas.microsoft.com/office/drawing/2014/main" id="{40EFA6C4-AC33-4FC0-AF09-518EE16F3DD5}"/>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mc:AlternateContent xmlns:mc="http://schemas.openxmlformats.org/markup-compatibility/2006">
        <mc:Choice xmlns:am3d="http://schemas.microsoft.com/office/drawing/2017/model3d" Requires="am3d">
          <p:graphicFrame>
            <p:nvGraphicFramePr>
              <p:cNvPr id="15" name="Content Placeholder 13" descr="White Oak Tree">
                <a:extLst>
                  <a:ext uri="{FF2B5EF4-FFF2-40B4-BE49-F238E27FC236}">
                    <a16:creationId xmlns:a16="http://schemas.microsoft.com/office/drawing/2014/main" id="{CF92A6D8-65C8-4215-A506-528DE56F156E}"/>
                  </a:ext>
                </a:extLst>
              </p:cNvPr>
              <p:cNvGraphicFramePr>
                <a:graphicFrameLocks noChangeAspect="1"/>
              </p:cNvGraphicFramePr>
              <p:nvPr>
                <p:extLst>
                  <p:ext uri="{D42A27DB-BD31-4B8C-83A1-F6EECF244321}">
                    <p14:modId xmlns:p14="http://schemas.microsoft.com/office/powerpoint/2010/main" val="1933386372"/>
                  </p:ext>
                </p:extLst>
              </p:nvPr>
            </p:nvGraphicFramePr>
            <p:xfrm>
              <a:off x="4403290" y="3575414"/>
              <a:ext cx="2225781" cy="1634559"/>
            </p:xfrm>
            <a:graphic>
              <a:graphicData uri="http://schemas.microsoft.com/office/drawing/2017/model3d">
                <am3d:model3d r:embed="rId6">
                  <am3d:spPr>
                    <a:xfrm>
                      <a:off x="0" y="0"/>
                      <a:ext cx="2225781" cy="1634559"/>
                    </a:xfrm>
                    <a:prstGeom prst="rect">
                      <a:avLst/>
                    </a:prstGeom>
                  </am3d:spPr>
                  <am3d:camera>
                    <am3d:pos x="0" y="0" z="73155487"/>
                    <am3d:up dx="0" dy="36000000" dz="0"/>
                    <am3d:lookAt x="0" y="0" z="0"/>
                    <am3d:perspective fov="2700000"/>
                  </am3d:camera>
                  <am3d:trans>
                    <am3d:meterPerModelUnit n="867429" d="1000000"/>
                    <am3d:preTrans dx="1956310" dy="-18000000" dz="1691631"/>
                    <am3d:scale>
                      <am3d:sx n="1000000" d="1000000"/>
                      <am3d:sy n="1000000" d="1000000"/>
                      <am3d:sz n="1000000" d="1000000"/>
                    </am3d:scale>
                    <am3d:rot ax="5282359" ay="-48013" az="-1330594"/>
                    <am3d:postTrans dx="0" dy="0" dz="0"/>
                  </am3d:trans>
                  <am3d:raster rName="Office3DRenderer" rVer="16.0.8326">
                    <am3d:blip r:embed="rId8"/>
                  </am3d:raster>
                  <am3d:objViewport viewportSz="36168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Content Placeholder 13" descr="White Oak Tree">
                <a:extLst>
                  <a:ext uri="{FF2B5EF4-FFF2-40B4-BE49-F238E27FC236}">
                    <a16:creationId xmlns:a16="http://schemas.microsoft.com/office/drawing/2014/main" id="{CF92A6D8-65C8-4215-A506-528DE56F156E}"/>
                  </a:ext>
                </a:extLst>
              </p:cNvPr>
              <p:cNvPicPr>
                <a:picLocks noGrp="1" noRot="1" noChangeAspect="1" noMove="1" noResize="1" noEditPoints="1" noAdjustHandles="1" noChangeArrowheads="1" noChangeShapeType="1" noCrop="1"/>
              </p:cNvPicPr>
              <p:nvPr/>
            </p:nvPicPr>
            <p:blipFill>
              <a:blip r:embed="rId8"/>
              <a:stretch>
                <a:fillRect/>
              </a:stretch>
            </p:blipFill>
            <p:spPr>
              <a:xfrm>
                <a:off x="4403290" y="3575414"/>
                <a:ext cx="2225781" cy="16345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Content Placeholder 13" descr="White Oak Tree">
                <a:extLst>
                  <a:ext uri="{FF2B5EF4-FFF2-40B4-BE49-F238E27FC236}">
                    <a16:creationId xmlns:a16="http://schemas.microsoft.com/office/drawing/2014/main" id="{C830D10D-6A4F-4223-AF73-069C38D98150}"/>
                  </a:ext>
                </a:extLst>
              </p:cNvPr>
              <p:cNvGraphicFramePr>
                <a:graphicFrameLocks noChangeAspect="1"/>
              </p:cNvGraphicFramePr>
              <p:nvPr>
                <p:extLst>
                  <p:ext uri="{D42A27DB-BD31-4B8C-83A1-F6EECF244321}">
                    <p14:modId xmlns:p14="http://schemas.microsoft.com/office/powerpoint/2010/main" val="3550030355"/>
                  </p:ext>
                </p:extLst>
              </p:nvPr>
            </p:nvGraphicFramePr>
            <p:xfrm>
              <a:off x="7284255" y="2083229"/>
              <a:ext cx="2244296" cy="2415471"/>
            </p:xfrm>
            <a:graphic>
              <a:graphicData uri="http://schemas.microsoft.com/office/drawing/2017/model3d">
                <am3d:model3d r:embed="rId6">
                  <am3d:spPr>
                    <a:xfrm>
                      <a:off x="0" y="0"/>
                      <a:ext cx="2244296" cy="2415471"/>
                    </a:xfrm>
                    <a:prstGeom prst="rect">
                      <a:avLst/>
                    </a:prstGeom>
                  </am3d:spPr>
                  <am3d:camera>
                    <am3d:pos x="0" y="0" z="73155487"/>
                    <am3d:up dx="0" dy="36000000" dz="0"/>
                    <am3d:lookAt x="0" y="0" z="0"/>
                    <am3d:perspective fov="2700000"/>
                  </am3d:camera>
                  <am3d:trans>
                    <am3d:meterPerModelUnit n="867429" d="1000000"/>
                    <am3d:preTrans dx="1956310" dy="-18000000" dz="1691631"/>
                    <am3d:scale>
                      <am3d:sx n="1000000" d="1000000"/>
                      <am3d:sy n="1000000" d="1000000"/>
                      <am3d:sz n="1000000" d="1000000"/>
                    </am3d:scale>
                    <am3d:rot ax="-3835594" ay="827855" az="-1559123"/>
                    <am3d:postTrans dx="0" dy="0" dz="0"/>
                  </am3d:trans>
                  <am3d:raster rName="Office3DRenderer" rVer="16.0.8326">
                    <am3d:blip r:embed="rId9"/>
                  </am3d:raster>
                  <am3d:objViewport viewportSz="39560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Content Placeholder 13" descr="White Oak Tree">
                <a:extLst>
                  <a:ext uri="{FF2B5EF4-FFF2-40B4-BE49-F238E27FC236}">
                    <a16:creationId xmlns:a16="http://schemas.microsoft.com/office/drawing/2014/main" id="{C830D10D-6A4F-4223-AF73-069C38D98150}"/>
                  </a:ext>
                </a:extLst>
              </p:cNvPr>
              <p:cNvPicPr>
                <a:picLocks noGrp="1" noRot="1" noChangeAspect="1" noMove="1" noResize="1" noEditPoints="1" noAdjustHandles="1" noChangeArrowheads="1" noChangeShapeType="1" noCrop="1"/>
              </p:cNvPicPr>
              <p:nvPr/>
            </p:nvPicPr>
            <p:blipFill>
              <a:blip r:embed="rId9"/>
              <a:stretch>
                <a:fillRect/>
              </a:stretch>
            </p:blipFill>
            <p:spPr>
              <a:xfrm>
                <a:off x="7284255" y="2083229"/>
                <a:ext cx="2244296" cy="24154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Snow Patch">
                <a:extLst>
                  <a:ext uri="{FF2B5EF4-FFF2-40B4-BE49-F238E27FC236}">
                    <a16:creationId xmlns:a16="http://schemas.microsoft.com/office/drawing/2014/main" id="{65217EAE-57D0-4DDC-ACFC-61EBBACC4696}"/>
                  </a:ext>
                </a:extLst>
              </p:cNvPr>
              <p:cNvGraphicFramePr>
                <a:graphicFrameLocks noChangeAspect="1"/>
              </p:cNvGraphicFramePr>
              <p:nvPr>
                <p:extLst>
                  <p:ext uri="{D42A27DB-BD31-4B8C-83A1-F6EECF244321}">
                    <p14:modId xmlns:p14="http://schemas.microsoft.com/office/powerpoint/2010/main" val="1912779945"/>
                  </p:ext>
                </p:extLst>
              </p:nvPr>
            </p:nvGraphicFramePr>
            <p:xfrm>
              <a:off x="7737515" y="2948188"/>
              <a:ext cx="3246311" cy="2484714"/>
            </p:xfrm>
            <a:graphic>
              <a:graphicData uri="http://schemas.microsoft.com/office/drawing/2017/model3d">
                <am3d:model3d r:embed="rId3">
                  <am3d:spPr>
                    <a:xfrm>
                      <a:off x="0" y="0"/>
                      <a:ext cx="3246311" cy="2484714"/>
                    </a:xfrm>
                    <a:prstGeom prst="rect">
                      <a:avLst/>
                    </a:prstGeom>
                  </am3d:spPr>
                  <am3d:camera>
                    <am3d:pos x="0" y="0" z="62293943"/>
                    <am3d:up dx="0" dy="36000000" dz="0"/>
                    <am3d:lookAt x="0" y="0" z="0"/>
                    <am3d:perspective fov="2700000"/>
                  </am3d:camera>
                  <am3d:trans>
                    <am3d:meterPerModelUnit n="2496526" d="1000000"/>
                    <am3d:preTrans dx="-2407949" dy="-2948008" dz="796297"/>
                    <am3d:scale>
                      <am3d:sx n="1000000" d="1000000"/>
                      <am3d:sy n="1000000" d="1000000"/>
                      <am3d:sz n="1000000" d="1000000"/>
                    </am3d:scale>
                    <am3d:rot ax="-3292357" ay="-75238" az="106897"/>
                    <am3d:postTrans dx="0" dy="0" dz="0"/>
                  </am3d:trans>
                  <am3d:raster rName="Office3DRenderer" rVer="16.0.8326">
                    <am3d:blip r:embed="rId10"/>
                  </am3d:raster>
                  <am3d:objViewport viewportSz="44458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Snow Patch">
                <a:extLst>
                  <a:ext uri="{FF2B5EF4-FFF2-40B4-BE49-F238E27FC236}">
                    <a16:creationId xmlns:a16="http://schemas.microsoft.com/office/drawing/2014/main" id="{65217EAE-57D0-4DDC-ACFC-61EBBACC4696}"/>
                  </a:ext>
                </a:extLst>
              </p:cNvPr>
              <p:cNvPicPr>
                <a:picLocks noGrp="1" noRot="1" noChangeAspect="1" noMove="1" noResize="1" noEditPoints="1" noAdjustHandles="1" noChangeArrowheads="1" noChangeShapeType="1" noCrop="1"/>
              </p:cNvPicPr>
              <p:nvPr/>
            </p:nvPicPr>
            <p:blipFill>
              <a:blip r:embed="rId10"/>
              <a:stretch>
                <a:fillRect/>
              </a:stretch>
            </p:blipFill>
            <p:spPr>
              <a:xfrm>
                <a:off x="7737515" y="2948188"/>
                <a:ext cx="3246311" cy="2484714"/>
              </a:xfrm>
              <a:prstGeom prst="rect">
                <a:avLst/>
              </a:prstGeom>
            </p:spPr>
          </p:pic>
        </mc:Fallback>
      </mc:AlternateContent>
    </p:spTree>
    <p:extLst>
      <p:ext uri="{BB962C8B-B14F-4D97-AF65-F5344CB8AC3E}">
        <p14:creationId xmlns:p14="http://schemas.microsoft.com/office/powerpoint/2010/main" val="2939645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5D76-44A0-4C88-8677-CBBB14622451}"/>
              </a:ext>
            </a:extLst>
          </p:cNvPr>
          <p:cNvSpPr>
            <a:spLocks noGrp="1"/>
          </p:cNvSpPr>
          <p:nvPr>
            <p:ph type="title"/>
          </p:nvPr>
        </p:nvSpPr>
        <p:spPr>
          <a:xfrm>
            <a:off x="617538" y="793080"/>
            <a:ext cx="11555411" cy="738008"/>
          </a:xfrm>
        </p:spPr>
        <p:txBody>
          <a:bodyPr anchor="t">
            <a:normAutofit fontScale="90000"/>
          </a:bodyPr>
          <a:lstStyle/>
          <a:p>
            <a:r>
              <a:rPr lang="en-US"/>
              <a:t>Topics from k-means (</a:t>
            </a:r>
            <a:r>
              <a:rPr lang="en-US" err="1"/>
              <a:t>WordCloud</a:t>
            </a:r>
            <a:r>
              <a:rPr lang="en-US"/>
              <a:t>-test) </a:t>
            </a:r>
            <a:endParaRPr lang="en-SG"/>
          </a:p>
        </p:txBody>
      </p:sp>
      <p:sp>
        <p:nvSpPr>
          <p:cNvPr id="4" name="Rectangle 3">
            <a:extLst>
              <a:ext uri="{FF2B5EF4-FFF2-40B4-BE49-F238E27FC236}">
                <a16:creationId xmlns:a16="http://schemas.microsoft.com/office/drawing/2014/main" id="{989AB9BC-8522-4D70-8035-51A786700FB8}"/>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89232230-C190-493C-8EF7-94BE4CFCE2C8}"/>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A23E1B95-0E77-4E0B-8871-A254B743FB69}"/>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38DA3BA4-9610-475F-91D7-319DCC42E624}"/>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ED6AEBF2-330C-4D41-8174-8B4F75DA0EDD}"/>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DBECC977-10AD-49FD-9AAD-CCD5782699C6}"/>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0" name="Rectangle 9">
            <a:extLst>
              <a:ext uri="{FF2B5EF4-FFF2-40B4-BE49-F238E27FC236}">
                <a16:creationId xmlns:a16="http://schemas.microsoft.com/office/drawing/2014/main" id="{10098587-3951-49E8-8531-8AFDE4C6919C}"/>
              </a:ext>
            </a:extLst>
          </p:cNvPr>
          <p:cNvSpPr/>
          <p:nvPr/>
        </p:nvSpPr>
        <p:spPr>
          <a:xfrm>
            <a:off x="6400800" y="6470190"/>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C2F0915F-4118-4028-ABAE-901E4709DDE4}"/>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14" name="TextBox 13">
            <a:extLst>
              <a:ext uri="{FF2B5EF4-FFF2-40B4-BE49-F238E27FC236}">
                <a16:creationId xmlns:a16="http://schemas.microsoft.com/office/drawing/2014/main" id="{AF5DEF88-85F0-4D4F-9883-EE387BA03417}"/>
              </a:ext>
            </a:extLst>
          </p:cNvPr>
          <p:cNvSpPr txBox="1"/>
          <p:nvPr/>
        </p:nvSpPr>
        <p:spPr>
          <a:xfrm>
            <a:off x="0" y="0"/>
            <a:ext cx="1273182" cy="369332"/>
          </a:xfrm>
          <a:prstGeom prst="rect">
            <a:avLst/>
          </a:prstGeom>
          <a:noFill/>
        </p:spPr>
        <p:txBody>
          <a:bodyPr wrap="square" rtlCol="0">
            <a:spAutoFit/>
          </a:bodyPr>
          <a:lstStyle/>
          <a:p>
            <a:r>
              <a:rPr lang="en-US"/>
              <a:t>Clustering</a:t>
            </a:r>
            <a:endParaRPr lang="en-SG"/>
          </a:p>
        </p:txBody>
      </p:sp>
      <p:sp>
        <p:nvSpPr>
          <p:cNvPr id="3" name="Rectangle 2">
            <a:extLst>
              <a:ext uri="{FF2B5EF4-FFF2-40B4-BE49-F238E27FC236}">
                <a16:creationId xmlns:a16="http://schemas.microsoft.com/office/drawing/2014/main" id="{AA0F68E8-6424-42B6-A1B5-D80CD7293057}"/>
              </a:ext>
            </a:extLst>
          </p:cNvPr>
          <p:cNvSpPr/>
          <p:nvPr/>
        </p:nvSpPr>
        <p:spPr>
          <a:xfrm>
            <a:off x="6832121" y="90387"/>
            <a:ext cx="5340828" cy="369332"/>
          </a:xfrm>
          <a:prstGeom prst="rect">
            <a:avLst/>
          </a:prstGeom>
        </p:spPr>
        <p:txBody>
          <a:bodyPr wrap="square">
            <a:spAutoFit/>
          </a:bodyPr>
          <a:lstStyle/>
          <a:p>
            <a:endParaRPr lang="en-SG"/>
          </a:p>
        </p:txBody>
      </p:sp>
      <p:pic>
        <p:nvPicPr>
          <p:cNvPr id="12" name="Picture 11">
            <a:extLst>
              <a:ext uri="{FF2B5EF4-FFF2-40B4-BE49-F238E27FC236}">
                <a16:creationId xmlns:a16="http://schemas.microsoft.com/office/drawing/2014/main" id="{195CBF4F-D33D-4037-B97D-2BE32D38AE3F}"/>
              </a:ext>
            </a:extLst>
          </p:cNvPr>
          <p:cNvPicPr>
            <a:picLocks noChangeAspect="1"/>
          </p:cNvPicPr>
          <p:nvPr/>
        </p:nvPicPr>
        <p:blipFill>
          <a:blip r:embed="rId3"/>
          <a:stretch>
            <a:fillRect/>
          </a:stretch>
        </p:blipFill>
        <p:spPr>
          <a:xfrm>
            <a:off x="412173" y="1930389"/>
            <a:ext cx="2156517" cy="2131557"/>
          </a:xfrm>
          <a:prstGeom prst="rect">
            <a:avLst/>
          </a:prstGeom>
        </p:spPr>
      </p:pic>
      <p:pic>
        <p:nvPicPr>
          <p:cNvPr id="13" name="Picture 12">
            <a:extLst>
              <a:ext uri="{FF2B5EF4-FFF2-40B4-BE49-F238E27FC236}">
                <a16:creationId xmlns:a16="http://schemas.microsoft.com/office/drawing/2014/main" id="{538E0DDB-6BA7-45F3-B7EC-B6FF6FBD9128}"/>
              </a:ext>
            </a:extLst>
          </p:cNvPr>
          <p:cNvPicPr>
            <a:picLocks noChangeAspect="1"/>
          </p:cNvPicPr>
          <p:nvPr/>
        </p:nvPicPr>
        <p:blipFill>
          <a:blip r:embed="rId4"/>
          <a:stretch>
            <a:fillRect/>
          </a:stretch>
        </p:blipFill>
        <p:spPr>
          <a:xfrm>
            <a:off x="2568690" y="1895112"/>
            <a:ext cx="2156516" cy="2136171"/>
          </a:xfrm>
          <a:prstGeom prst="rect">
            <a:avLst/>
          </a:prstGeom>
        </p:spPr>
      </p:pic>
      <p:pic>
        <p:nvPicPr>
          <p:cNvPr id="15" name="Picture 14">
            <a:extLst>
              <a:ext uri="{FF2B5EF4-FFF2-40B4-BE49-F238E27FC236}">
                <a16:creationId xmlns:a16="http://schemas.microsoft.com/office/drawing/2014/main" id="{07094709-D42E-4954-ADC9-1AC9F73B204E}"/>
              </a:ext>
            </a:extLst>
          </p:cNvPr>
          <p:cNvPicPr>
            <a:picLocks noChangeAspect="1"/>
          </p:cNvPicPr>
          <p:nvPr/>
        </p:nvPicPr>
        <p:blipFill>
          <a:blip r:embed="rId5"/>
          <a:stretch>
            <a:fillRect/>
          </a:stretch>
        </p:blipFill>
        <p:spPr>
          <a:xfrm>
            <a:off x="4839725" y="1889392"/>
            <a:ext cx="2156517" cy="2197496"/>
          </a:xfrm>
          <a:prstGeom prst="rect">
            <a:avLst/>
          </a:prstGeom>
        </p:spPr>
      </p:pic>
      <p:pic>
        <p:nvPicPr>
          <p:cNvPr id="17" name="Picture 16">
            <a:extLst>
              <a:ext uri="{FF2B5EF4-FFF2-40B4-BE49-F238E27FC236}">
                <a16:creationId xmlns:a16="http://schemas.microsoft.com/office/drawing/2014/main" id="{B4808D0C-80A4-4BC1-AB95-C460E1A787DD}"/>
              </a:ext>
            </a:extLst>
          </p:cNvPr>
          <p:cNvPicPr>
            <a:picLocks noChangeAspect="1"/>
          </p:cNvPicPr>
          <p:nvPr/>
        </p:nvPicPr>
        <p:blipFill>
          <a:blip r:embed="rId6"/>
          <a:stretch>
            <a:fillRect/>
          </a:stretch>
        </p:blipFill>
        <p:spPr>
          <a:xfrm>
            <a:off x="7170541" y="1874529"/>
            <a:ext cx="2132860" cy="2112692"/>
          </a:xfrm>
          <a:prstGeom prst="rect">
            <a:avLst/>
          </a:prstGeom>
        </p:spPr>
      </p:pic>
      <p:pic>
        <p:nvPicPr>
          <p:cNvPr id="18" name="Picture 17">
            <a:extLst>
              <a:ext uri="{FF2B5EF4-FFF2-40B4-BE49-F238E27FC236}">
                <a16:creationId xmlns:a16="http://schemas.microsoft.com/office/drawing/2014/main" id="{9D7CAC3F-DBE5-4A0E-AA00-BEAEA8847A31}"/>
              </a:ext>
            </a:extLst>
          </p:cNvPr>
          <p:cNvPicPr>
            <a:picLocks noChangeAspect="1"/>
          </p:cNvPicPr>
          <p:nvPr/>
        </p:nvPicPr>
        <p:blipFill>
          <a:blip r:embed="rId7"/>
          <a:stretch>
            <a:fillRect/>
          </a:stretch>
        </p:blipFill>
        <p:spPr>
          <a:xfrm>
            <a:off x="9441577" y="1906851"/>
            <a:ext cx="2169792" cy="2112692"/>
          </a:xfrm>
          <a:prstGeom prst="rect">
            <a:avLst/>
          </a:prstGeom>
        </p:spPr>
      </p:pic>
      <p:sp>
        <p:nvSpPr>
          <p:cNvPr id="19" name="TextBox 18">
            <a:extLst>
              <a:ext uri="{FF2B5EF4-FFF2-40B4-BE49-F238E27FC236}">
                <a16:creationId xmlns:a16="http://schemas.microsoft.com/office/drawing/2014/main" id="{B6473B34-0153-424C-B7F7-FB72DD686FE8}"/>
              </a:ext>
            </a:extLst>
          </p:cNvPr>
          <p:cNvSpPr txBox="1"/>
          <p:nvPr/>
        </p:nvSpPr>
        <p:spPr>
          <a:xfrm>
            <a:off x="371216" y="4001510"/>
            <a:ext cx="2000038" cy="1477328"/>
          </a:xfrm>
          <a:prstGeom prst="rect">
            <a:avLst/>
          </a:prstGeom>
          <a:noFill/>
        </p:spPr>
        <p:txBody>
          <a:bodyPr wrap="square" rtlCol="0">
            <a:spAutoFit/>
          </a:bodyPr>
          <a:lstStyle/>
          <a:p>
            <a:r>
              <a:rPr lang="en-US"/>
              <a:t>News published by the New York Times about a court case that involves death in north California</a:t>
            </a:r>
            <a:endParaRPr lang="en-SG"/>
          </a:p>
        </p:txBody>
      </p:sp>
      <p:sp>
        <p:nvSpPr>
          <p:cNvPr id="20" name="TextBox 19">
            <a:extLst>
              <a:ext uri="{FF2B5EF4-FFF2-40B4-BE49-F238E27FC236}">
                <a16:creationId xmlns:a16="http://schemas.microsoft.com/office/drawing/2014/main" id="{E33D1CC4-17B8-47C7-B1AF-1DF07046274B}"/>
              </a:ext>
            </a:extLst>
          </p:cNvPr>
          <p:cNvSpPr txBox="1"/>
          <p:nvPr/>
        </p:nvSpPr>
        <p:spPr>
          <a:xfrm>
            <a:off x="2639115" y="4001510"/>
            <a:ext cx="2000038" cy="1477328"/>
          </a:xfrm>
          <a:prstGeom prst="rect">
            <a:avLst/>
          </a:prstGeom>
          <a:noFill/>
        </p:spPr>
        <p:txBody>
          <a:bodyPr wrap="square" rtlCol="0">
            <a:spAutoFit/>
          </a:bodyPr>
          <a:lstStyle/>
          <a:p>
            <a:r>
              <a:rPr lang="en-US"/>
              <a:t>News published by </a:t>
            </a:r>
            <a:r>
              <a:rPr lang="en-US" err="1"/>
              <a:t>breitbart</a:t>
            </a:r>
            <a:r>
              <a:rPr lang="en-US"/>
              <a:t> about the war and elections between Russia and America</a:t>
            </a:r>
            <a:endParaRPr lang="en-SG"/>
          </a:p>
        </p:txBody>
      </p:sp>
      <p:sp>
        <p:nvSpPr>
          <p:cNvPr id="21" name="TextBox 20">
            <a:extLst>
              <a:ext uri="{FF2B5EF4-FFF2-40B4-BE49-F238E27FC236}">
                <a16:creationId xmlns:a16="http://schemas.microsoft.com/office/drawing/2014/main" id="{A4985102-C59B-4C52-93C5-F1415D309E9B}"/>
              </a:ext>
            </a:extLst>
          </p:cNvPr>
          <p:cNvSpPr txBox="1"/>
          <p:nvPr/>
        </p:nvSpPr>
        <p:spPr>
          <a:xfrm>
            <a:off x="4693292" y="4001510"/>
            <a:ext cx="2000038" cy="1477328"/>
          </a:xfrm>
          <a:prstGeom prst="rect">
            <a:avLst/>
          </a:prstGeom>
          <a:noFill/>
        </p:spPr>
        <p:txBody>
          <a:bodyPr wrap="square" rtlCol="0">
            <a:spAutoFit/>
          </a:bodyPr>
          <a:lstStyle/>
          <a:p>
            <a:r>
              <a:rPr lang="en-US"/>
              <a:t>Investigations on Hillary Clinton regarding campaign and </a:t>
            </a:r>
            <a:r>
              <a:rPr lang="en-US" err="1"/>
              <a:t>wikileaks</a:t>
            </a:r>
            <a:endParaRPr lang="en-SG"/>
          </a:p>
        </p:txBody>
      </p:sp>
      <p:sp>
        <p:nvSpPr>
          <p:cNvPr id="22" name="TextBox 21">
            <a:extLst>
              <a:ext uri="{FF2B5EF4-FFF2-40B4-BE49-F238E27FC236}">
                <a16:creationId xmlns:a16="http://schemas.microsoft.com/office/drawing/2014/main" id="{4DBE8B68-57F5-479B-BDFF-09DA353D1E53}"/>
              </a:ext>
            </a:extLst>
          </p:cNvPr>
          <p:cNvSpPr txBox="1"/>
          <p:nvPr/>
        </p:nvSpPr>
        <p:spPr>
          <a:xfrm>
            <a:off x="6961191" y="4001510"/>
            <a:ext cx="2000038" cy="1477328"/>
          </a:xfrm>
          <a:prstGeom prst="rect">
            <a:avLst/>
          </a:prstGeom>
          <a:noFill/>
        </p:spPr>
        <p:txBody>
          <a:bodyPr wrap="square" rtlCol="0">
            <a:spAutoFit/>
          </a:bodyPr>
          <a:lstStyle/>
          <a:p>
            <a:r>
              <a:rPr lang="en-US"/>
              <a:t>News published by </a:t>
            </a:r>
            <a:r>
              <a:rPr lang="en-US" err="1"/>
              <a:t>Brietbart</a:t>
            </a:r>
            <a:r>
              <a:rPr lang="en-US"/>
              <a:t> about Trump and what he has to say about </a:t>
            </a:r>
            <a:r>
              <a:rPr lang="en-US" err="1"/>
              <a:t>obamacare</a:t>
            </a:r>
            <a:endParaRPr lang="en-SG"/>
          </a:p>
        </p:txBody>
      </p:sp>
      <p:sp>
        <p:nvSpPr>
          <p:cNvPr id="23" name="TextBox 22">
            <a:extLst>
              <a:ext uri="{FF2B5EF4-FFF2-40B4-BE49-F238E27FC236}">
                <a16:creationId xmlns:a16="http://schemas.microsoft.com/office/drawing/2014/main" id="{9B8D672A-88A3-4ED5-81CF-56106FE798EE}"/>
              </a:ext>
            </a:extLst>
          </p:cNvPr>
          <p:cNvSpPr txBox="1"/>
          <p:nvPr/>
        </p:nvSpPr>
        <p:spPr>
          <a:xfrm>
            <a:off x="9502535" y="4086888"/>
            <a:ext cx="2000038" cy="1200329"/>
          </a:xfrm>
          <a:prstGeom prst="rect">
            <a:avLst/>
          </a:prstGeom>
          <a:noFill/>
        </p:spPr>
        <p:txBody>
          <a:bodyPr wrap="square" rtlCol="0">
            <a:spAutoFit/>
          </a:bodyPr>
          <a:lstStyle/>
          <a:p>
            <a:r>
              <a:rPr lang="en-US"/>
              <a:t>News published by the New York Times about Donald Trump</a:t>
            </a:r>
            <a:endParaRPr lang="en-SG"/>
          </a:p>
        </p:txBody>
      </p:sp>
    </p:spTree>
    <p:extLst>
      <p:ext uri="{BB962C8B-B14F-4D97-AF65-F5344CB8AC3E}">
        <p14:creationId xmlns:p14="http://schemas.microsoft.com/office/powerpoint/2010/main" val="2624175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C53F8DC-E65E-42A4-ABA3-AB41274F3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9F6F1-39AB-4590-A3F6-ADE371009F06}"/>
              </a:ext>
            </a:extLst>
          </p:cNvPr>
          <p:cNvSpPr>
            <a:spLocks noGrp="1"/>
          </p:cNvSpPr>
          <p:nvPr>
            <p:ph type="title"/>
          </p:nvPr>
        </p:nvSpPr>
        <p:spPr>
          <a:xfrm>
            <a:off x="1387149" y="457199"/>
            <a:ext cx="5524143" cy="1556725"/>
          </a:xfrm>
        </p:spPr>
        <p:txBody>
          <a:bodyPr anchor="b">
            <a:normAutofit/>
          </a:bodyPr>
          <a:lstStyle/>
          <a:p>
            <a:pPr>
              <a:lnSpc>
                <a:spcPct val="90000"/>
              </a:lnSpc>
            </a:pPr>
            <a:r>
              <a:rPr lang="en-US"/>
              <a:t>LDA- a probabilistic model</a:t>
            </a:r>
          </a:p>
        </p:txBody>
      </p:sp>
      <p:sp>
        <p:nvSpPr>
          <p:cNvPr id="3" name="Content Placeholder 2">
            <a:extLst>
              <a:ext uri="{FF2B5EF4-FFF2-40B4-BE49-F238E27FC236}">
                <a16:creationId xmlns:a16="http://schemas.microsoft.com/office/drawing/2014/main" id="{3B870655-87C3-426A-A05F-EC5C0760D47E}"/>
              </a:ext>
            </a:extLst>
          </p:cNvPr>
          <p:cNvSpPr>
            <a:spLocks noGrp="1"/>
          </p:cNvSpPr>
          <p:nvPr>
            <p:ph idx="1"/>
          </p:nvPr>
        </p:nvSpPr>
        <p:spPr>
          <a:xfrm>
            <a:off x="995380" y="2290122"/>
            <a:ext cx="5476045" cy="3599226"/>
          </a:xfrm>
        </p:spPr>
        <p:txBody>
          <a:bodyPr>
            <a:normAutofit/>
          </a:bodyPr>
          <a:lstStyle/>
          <a:p>
            <a:r>
              <a:rPr lang="en-US" sz="1800"/>
              <a:t>From our k-means analysis: </a:t>
            </a:r>
            <a:r>
              <a:rPr lang="en-US" sz="1800" err="1"/>
              <a:t>n_topics</a:t>
            </a:r>
            <a:r>
              <a:rPr lang="en-US" sz="1800"/>
              <a:t> = 5</a:t>
            </a:r>
          </a:p>
          <a:p>
            <a:r>
              <a:rPr lang="en-US" sz="1800"/>
              <a:t>Input data {id: text}; text </a:t>
            </a:r>
            <a:r>
              <a:rPr lang="en-US" sz="1800">
                <a:sym typeface="Wingdings" panose="05000000000000000000" pitchFamily="2" charset="2"/>
              </a:rPr>
              <a:t> vectorizing with corpus </a:t>
            </a:r>
            <a:endParaRPr lang="en-US" sz="1800"/>
          </a:p>
          <a:p>
            <a:r>
              <a:rPr lang="en-US" sz="1800"/>
              <a:t>Extract dominant topic for clustering, infer from the topic’s % contribution via keywords</a:t>
            </a:r>
          </a:p>
          <a:p>
            <a:endParaRPr lang="en-US" sz="1600"/>
          </a:p>
          <a:p>
            <a:endParaRPr lang="en-US" sz="1600"/>
          </a:p>
        </p:txBody>
      </p:sp>
      <p:pic>
        <p:nvPicPr>
          <p:cNvPr id="4" name="Picture 3" descr="Table&#10;&#10;Description automatically generated">
            <a:extLst>
              <a:ext uri="{FF2B5EF4-FFF2-40B4-BE49-F238E27FC236}">
                <a16:creationId xmlns:a16="http://schemas.microsoft.com/office/drawing/2014/main" id="{8B623504-3C38-4A71-B9BB-C67D95A3909D}"/>
              </a:ext>
            </a:extLst>
          </p:cNvPr>
          <p:cNvPicPr>
            <a:picLocks noChangeAspect="1"/>
          </p:cNvPicPr>
          <p:nvPr/>
        </p:nvPicPr>
        <p:blipFill>
          <a:blip r:embed="rId3"/>
          <a:stretch>
            <a:fillRect/>
          </a:stretch>
        </p:blipFill>
        <p:spPr>
          <a:xfrm>
            <a:off x="7638787" y="430369"/>
            <a:ext cx="3557833" cy="3353258"/>
          </a:xfrm>
          <a:prstGeom prst="rect">
            <a:avLst/>
          </a:prstGeom>
        </p:spPr>
      </p:pic>
      <p:pic>
        <p:nvPicPr>
          <p:cNvPr id="5" name="Picture 4" descr="Text&#10;&#10;Description automatically generated">
            <a:extLst>
              <a:ext uri="{FF2B5EF4-FFF2-40B4-BE49-F238E27FC236}">
                <a16:creationId xmlns:a16="http://schemas.microsoft.com/office/drawing/2014/main" id="{6FAA4177-5458-44F0-B22D-68850102A63D}"/>
              </a:ext>
            </a:extLst>
          </p:cNvPr>
          <p:cNvPicPr>
            <a:picLocks noChangeAspect="1"/>
          </p:cNvPicPr>
          <p:nvPr/>
        </p:nvPicPr>
        <p:blipFill>
          <a:blip r:embed="rId4"/>
          <a:stretch>
            <a:fillRect/>
          </a:stretch>
        </p:blipFill>
        <p:spPr>
          <a:xfrm>
            <a:off x="3541220" y="3952527"/>
            <a:ext cx="8195133" cy="2028295"/>
          </a:xfrm>
          <a:prstGeom prst="rect">
            <a:avLst/>
          </a:prstGeom>
        </p:spPr>
      </p:pic>
      <p:sp>
        <p:nvSpPr>
          <p:cNvPr id="20" name="Rectangle 19">
            <a:extLst>
              <a:ext uri="{FF2B5EF4-FFF2-40B4-BE49-F238E27FC236}">
                <a16:creationId xmlns:a16="http://schemas.microsoft.com/office/drawing/2014/main" id="{3808F57C-E98A-4053-BD3D-4D04986CB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DD8121B-71ED-41BD-AA7C-9E5609999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05B31F4-635A-4200-9975-937B26B75D5A}"/>
              </a:ext>
            </a:extLst>
          </p:cNvPr>
          <p:cNvSpPr/>
          <p:nvPr/>
        </p:nvSpPr>
        <p:spPr>
          <a:xfrm>
            <a:off x="4313208" y="3952527"/>
            <a:ext cx="879894" cy="274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3F0247C8-DFB5-4A03-B066-14ED633659A3}"/>
              </a:ext>
            </a:extLst>
          </p:cNvPr>
          <p:cNvSpPr/>
          <p:nvPr/>
        </p:nvSpPr>
        <p:spPr>
          <a:xfrm>
            <a:off x="8115299" y="610949"/>
            <a:ext cx="3254316" cy="2914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DFDEB50E-D063-40CA-A002-95935217792A}"/>
              </a:ext>
            </a:extLst>
          </p:cNvPr>
          <p:cNvSpPr txBox="1"/>
          <p:nvPr/>
        </p:nvSpPr>
        <p:spPr>
          <a:xfrm>
            <a:off x="5883215" y="1086928"/>
            <a:ext cx="1409699" cy="646331"/>
          </a:xfrm>
          <a:prstGeom prst="rect">
            <a:avLst/>
          </a:prstGeom>
          <a:noFill/>
        </p:spPr>
        <p:txBody>
          <a:bodyPr wrap="square" rtlCol="0">
            <a:spAutoFit/>
          </a:bodyPr>
          <a:lstStyle/>
          <a:p>
            <a:r>
              <a:rPr lang="en-US"/>
              <a:t>Probabilities per topic</a:t>
            </a:r>
            <a:endParaRPr lang="en-SG"/>
          </a:p>
        </p:txBody>
      </p:sp>
      <p:cxnSp>
        <p:nvCxnSpPr>
          <p:cNvPr id="10" name="Straight Arrow Connector 9">
            <a:extLst>
              <a:ext uri="{FF2B5EF4-FFF2-40B4-BE49-F238E27FC236}">
                <a16:creationId xmlns:a16="http://schemas.microsoft.com/office/drawing/2014/main" id="{6224FC04-C2D9-4CAE-B222-325F9A1209CE}"/>
              </a:ext>
            </a:extLst>
          </p:cNvPr>
          <p:cNvCxnSpPr>
            <a:stCxn id="7" idx="3"/>
            <a:endCxn id="14" idx="1"/>
          </p:cNvCxnSpPr>
          <p:nvPr/>
        </p:nvCxnSpPr>
        <p:spPr>
          <a:xfrm>
            <a:off x="7292914" y="1410094"/>
            <a:ext cx="822385" cy="657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97AF52F-DF92-4BB2-800F-C67ABA86A32E}"/>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19" name="Rectangle 18">
            <a:extLst>
              <a:ext uri="{FF2B5EF4-FFF2-40B4-BE49-F238E27FC236}">
                <a16:creationId xmlns:a16="http://schemas.microsoft.com/office/drawing/2014/main" id="{CF276C70-89DF-49BA-BC38-28ACDA533A61}"/>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21" name="Rectangle 20">
            <a:extLst>
              <a:ext uri="{FF2B5EF4-FFF2-40B4-BE49-F238E27FC236}">
                <a16:creationId xmlns:a16="http://schemas.microsoft.com/office/drawing/2014/main" id="{99945794-C01B-403D-9030-320EB6B47028}"/>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23" name="Rectangle 22">
            <a:extLst>
              <a:ext uri="{FF2B5EF4-FFF2-40B4-BE49-F238E27FC236}">
                <a16:creationId xmlns:a16="http://schemas.microsoft.com/office/drawing/2014/main" id="{73285FC9-DC51-4FE8-9B28-C0B571F87EA0}"/>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24" name="Rectangle 23">
            <a:extLst>
              <a:ext uri="{FF2B5EF4-FFF2-40B4-BE49-F238E27FC236}">
                <a16:creationId xmlns:a16="http://schemas.microsoft.com/office/drawing/2014/main" id="{E2B84A3A-1723-47E5-853B-C42D5D327EEA}"/>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25" name="Rectangle 24">
            <a:extLst>
              <a:ext uri="{FF2B5EF4-FFF2-40B4-BE49-F238E27FC236}">
                <a16:creationId xmlns:a16="http://schemas.microsoft.com/office/drawing/2014/main" id="{95FE8E19-346E-454D-B5EA-4EF7D867D6AD}"/>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26" name="Rectangle 25">
            <a:extLst>
              <a:ext uri="{FF2B5EF4-FFF2-40B4-BE49-F238E27FC236}">
                <a16:creationId xmlns:a16="http://schemas.microsoft.com/office/drawing/2014/main" id="{E4096FC2-6510-40D7-B0FB-C70FF6D7C2AE}"/>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27" name="Rectangle 26">
            <a:extLst>
              <a:ext uri="{FF2B5EF4-FFF2-40B4-BE49-F238E27FC236}">
                <a16:creationId xmlns:a16="http://schemas.microsoft.com/office/drawing/2014/main" id="{BF576F26-7C22-40BD-A974-938E928D8BE1}"/>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Tree>
    <p:extLst>
      <p:ext uri="{BB962C8B-B14F-4D97-AF65-F5344CB8AC3E}">
        <p14:creationId xmlns:p14="http://schemas.microsoft.com/office/powerpoint/2010/main" val="124365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5D76-44A0-4C88-8677-CBBB14622451}"/>
              </a:ext>
            </a:extLst>
          </p:cNvPr>
          <p:cNvSpPr>
            <a:spLocks noGrp="1"/>
          </p:cNvSpPr>
          <p:nvPr>
            <p:ph type="title"/>
          </p:nvPr>
        </p:nvSpPr>
        <p:spPr>
          <a:xfrm>
            <a:off x="544506" y="793080"/>
            <a:ext cx="11275801" cy="986278"/>
          </a:xfrm>
        </p:spPr>
        <p:txBody>
          <a:bodyPr anchor="t">
            <a:normAutofit fontScale="90000"/>
          </a:bodyPr>
          <a:lstStyle/>
          <a:p>
            <a:r>
              <a:rPr lang="en-US"/>
              <a:t>5 Topics from LDA</a:t>
            </a:r>
            <a:r>
              <a:rPr lang="en-US">
                <a:ea typeface="+mj-lt"/>
                <a:cs typeface="+mj-lt"/>
              </a:rPr>
              <a:t> (</a:t>
            </a:r>
            <a:r>
              <a:rPr lang="en-US" err="1">
                <a:ea typeface="+mj-lt"/>
                <a:cs typeface="+mj-lt"/>
              </a:rPr>
              <a:t>WordCloud</a:t>
            </a:r>
            <a:r>
              <a:rPr lang="en-US">
                <a:ea typeface="+mj-lt"/>
                <a:cs typeface="+mj-lt"/>
              </a:rPr>
              <a:t> – Train)</a:t>
            </a:r>
            <a:endParaRPr lang="en-US"/>
          </a:p>
        </p:txBody>
      </p:sp>
      <p:sp>
        <p:nvSpPr>
          <p:cNvPr id="4" name="Rectangle 3">
            <a:extLst>
              <a:ext uri="{FF2B5EF4-FFF2-40B4-BE49-F238E27FC236}">
                <a16:creationId xmlns:a16="http://schemas.microsoft.com/office/drawing/2014/main" id="{989AB9BC-8522-4D70-8035-51A786700FB8}"/>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89232230-C190-493C-8EF7-94BE4CFCE2C8}"/>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A23E1B95-0E77-4E0B-8871-A254B743FB69}"/>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38DA3BA4-9610-475F-91D7-319DCC42E624}"/>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ED6AEBF2-330C-4D41-8174-8B4F75DA0EDD}"/>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DBECC977-10AD-49FD-9AAD-CCD5782699C6}"/>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0" name="Rectangle 9">
            <a:extLst>
              <a:ext uri="{FF2B5EF4-FFF2-40B4-BE49-F238E27FC236}">
                <a16:creationId xmlns:a16="http://schemas.microsoft.com/office/drawing/2014/main" id="{10098587-3951-49E8-8531-8AFDE4C6919C}"/>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C2F0915F-4118-4028-ABAE-901E4709DDE4}"/>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14" name="TextBox 13">
            <a:extLst>
              <a:ext uri="{FF2B5EF4-FFF2-40B4-BE49-F238E27FC236}">
                <a16:creationId xmlns:a16="http://schemas.microsoft.com/office/drawing/2014/main" id="{AF5DEF88-85F0-4D4F-9883-EE387BA03417}"/>
              </a:ext>
            </a:extLst>
          </p:cNvPr>
          <p:cNvSpPr txBox="1"/>
          <p:nvPr/>
        </p:nvSpPr>
        <p:spPr>
          <a:xfrm>
            <a:off x="0" y="0"/>
            <a:ext cx="1273182" cy="369332"/>
          </a:xfrm>
          <a:prstGeom prst="rect">
            <a:avLst/>
          </a:prstGeom>
          <a:noFill/>
        </p:spPr>
        <p:txBody>
          <a:bodyPr wrap="square" rtlCol="0">
            <a:spAutoFit/>
          </a:bodyPr>
          <a:lstStyle/>
          <a:p>
            <a:r>
              <a:rPr lang="en-US"/>
              <a:t>Clustering</a:t>
            </a:r>
            <a:endParaRPr lang="en-SG"/>
          </a:p>
        </p:txBody>
      </p:sp>
      <p:sp>
        <p:nvSpPr>
          <p:cNvPr id="3" name="Rectangle 2">
            <a:extLst>
              <a:ext uri="{FF2B5EF4-FFF2-40B4-BE49-F238E27FC236}">
                <a16:creationId xmlns:a16="http://schemas.microsoft.com/office/drawing/2014/main" id="{AA0F68E8-6424-42B6-A1B5-D80CD7293057}"/>
              </a:ext>
            </a:extLst>
          </p:cNvPr>
          <p:cNvSpPr/>
          <p:nvPr/>
        </p:nvSpPr>
        <p:spPr>
          <a:xfrm>
            <a:off x="6832121" y="90387"/>
            <a:ext cx="5340828" cy="369332"/>
          </a:xfrm>
          <a:prstGeom prst="rect">
            <a:avLst/>
          </a:prstGeom>
        </p:spPr>
        <p:txBody>
          <a:bodyPr wrap="square">
            <a:spAutoFit/>
          </a:bodyPr>
          <a:lstStyle/>
          <a:p>
            <a:endParaRPr lang="en-SG"/>
          </a:p>
        </p:txBody>
      </p:sp>
      <p:pic>
        <p:nvPicPr>
          <p:cNvPr id="12" name="Content Placeholder 11">
            <a:extLst>
              <a:ext uri="{FF2B5EF4-FFF2-40B4-BE49-F238E27FC236}">
                <a16:creationId xmlns:a16="http://schemas.microsoft.com/office/drawing/2014/main" id="{9FE10469-1435-441B-8E14-2C83DD02ABE6}"/>
              </a:ext>
            </a:extLst>
          </p:cNvPr>
          <p:cNvPicPr>
            <a:picLocks noGrp="1" noChangeAspect="1"/>
          </p:cNvPicPr>
          <p:nvPr>
            <p:ph idx="1"/>
          </p:nvPr>
        </p:nvPicPr>
        <p:blipFill>
          <a:blip r:embed="rId3"/>
          <a:stretch>
            <a:fillRect/>
          </a:stretch>
        </p:blipFill>
        <p:spPr>
          <a:xfrm>
            <a:off x="579840" y="1869745"/>
            <a:ext cx="1903277" cy="1810260"/>
          </a:xfrm>
          <a:prstGeom prst="rect">
            <a:avLst/>
          </a:prstGeom>
        </p:spPr>
      </p:pic>
      <p:pic>
        <p:nvPicPr>
          <p:cNvPr id="13" name="Picture 12">
            <a:extLst>
              <a:ext uri="{FF2B5EF4-FFF2-40B4-BE49-F238E27FC236}">
                <a16:creationId xmlns:a16="http://schemas.microsoft.com/office/drawing/2014/main" id="{98041561-BCCD-40BE-B23C-D731BA80B6EE}"/>
              </a:ext>
            </a:extLst>
          </p:cNvPr>
          <p:cNvPicPr>
            <a:picLocks noChangeAspect="1"/>
          </p:cNvPicPr>
          <p:nvPr/>
        </p:nvPicPr>
        <p:blipFill>
          <a:blip r:embed="rId4"/>
          <a:stretch>
            <a:fillRect/>
          </a:stretch>
        </p:blipFill>
        <p:spPr>
          <a:xfrm>
            <a:off x="2575059" y="1857291"/>
            <a:ext cx="1936904" cy="1810260"/>
          </a:xfrm>
          <a:prstGeom prst="rect">
            <a:avLst/>
          </a:prstGeom>
        </p:spPr>
      </p:pic>
      <p:pic>
        <p:nvPicPr>
          <p:cNvPr id="15" name="Picture 14">
            <a:extLst>
              <a:ext uri="{FF2B5EF4-FFF2-40B4-BE49-F238E27FC236}">
                <a16:creationId xmlns:a16="http://schemas.microsoft.com/office/drawing/2014/main" id="{D5D6B4C8-EF37-4F3B-A401-BB0DE91DBCCC}"/>
              </a:ext>
            </a:extLst>
          </p:cNvPr>
          <p:cNvPicPr>
            <a:picLocks noChangeAspect="1"/>
          </p:cNvPicPr>
          <p:nvPr/>
        </p:nvPicPr>
        <p:blipFill>
          <a:blip r:embed="rId5"/>
          <a:stretch>
            <a:fillRect/>
          </a:stretch>
        </p:blipFill>
        <p:spPr>
          <a:xfrm>
            <a:off x="4511963" y="1869746"/>
            <a:ext cx="2362334" cy="1797806"/>
          </a:xfrm>
          <a:prstGeom prst="rect">
            <a:avLst/>
          </a:prstGeom>
        </p:spPr>
      </p:pic>
      <p:pic>
        <p:nvPicPr>
          <p:cNvPr id="17" name="Picture 16">
            <a:extLst>
              <a:ext uri="{FF2B5EF4-FFF2-40B4-BE49-F238E27FC236}">
                <a16:creationId xmlns:a16="http://schemas.microsoft.com/office/drawing/2014/main" id="{E861663F-8B03-4A58-AD91-BD12EC2A6488}"/>
              </a:ext>
            </a:extLst>
          </p:cNvPr>
          <p:cNvPicPr>
            <a:picLocks noChangeAspect="1"/>
          </p:cNvPicPr>
          <p:nvPr/>
        </p:nvPicPr>
        <p:blipFill>
          <a:blip r:embed="rId6"/>
          <a:stretch>
            <a:fillRect/>
          </a:stretch>
        </p:blipFill>
        <p:spPr>
          <a:xfrm>
            <a:off x="6961191" y="1869746"/>
            <a:ext cx="1985445" cy="1810259"/>
          </a:xfrm>
          <a:prstGeom prst="rect">
            <a:avLst/>
          </a:prstGeom>
        </p:spPr>
      </p:pic>
      <p:pic>
        <p:nvPicPr>
          <p:cNvPr id="18" name="Picture 17">
            <a:extLst>
              <a:ext uri="{FF2B5EF4-FFF2-40B4-BE49-F238E27FC236}">
                <a16:creationId xmlns:a16="http://schemas.microsoft.com/office/drawing/2014/main" id="{D665004F-8927-44C9-9F86-DDAE65BA35AC}"/>
              </a:ext>
            </a:extLst>
          </p:cNvPr>
          <p:cNvPicPr>
            <a:picLocks noChangeAspect="1"/>
          </p:cNvPicPr>
          <p:nvPr/>
        </p:nvPicPr>
        <p:blipFill>
          <a:blip r:embed="rId7"/>
          <a:stretch>
            <a:fillRect/>
          </a:stretch>
        </p:blipFill>
        <p:spPr>
          <a:xfrm>
            <a:off x="9033531" y="1869745"/>
            <a:ext cx="1985445" cy="1789255"/>
          </a:xfrm>
          <a:prstGeom prst="rect">
            <a:avLst/>
          </a:prstGeom>
        </p:spPr>
      </p:pic>
      <p:sp>
        <p:nvSpPr>
          <p:cNvPr id="19" name="TextBox 18">
            <a:extLst>
              <a:ext uri="{FF2B5EF4-FFF2-40B4-BE49-F238E27FC236}">
                <a16:creationId xmlns:a16="http://schemas.microsoft.com/office/drawing/2014/main" id="{10CF5A37-1C7C-4906-B78F-77E79EE99E33}"/>
              </a:ext>
            </a:extLst>
          </p:cNvPr>
          <p:cNvSpPr txBox="1"/>
          <p:nvPr/>
        </p:nvSpPr>
        <p:spPr>
          <a:xfrm>
            <a:off x="639077" y="4001510"/>
            <a:ext cx="2000038" cy="1200329"/>
          </a:xfrm>
          <a:prstGeom prst="rect">
            <a:avLst/>
          </a:prstGeom>
          <a:noFill/>
        </p:spPr>
        <p:txBody>
          <a:bodyPr wrap="square" rtlCol="0">
            <a:spAutoFit/>
          </a:bodyPr>
          <a:lstStyle/>
          <a:p>
            <a:r>
              <a:rPr lang="en-US"/>
              <a:t>Things said by presidents trump and Obama about state</a:t>
            </a:r>
            <a:endParaRPr lang="en-SG"/>
          </a:p>
        </p:txBody>
      </p:sp>
      <p:sp>
        <p:nvSpPr>
          <p:cNvPr id="20" name="TextBox 19">
            <a:extLst>
              <a:ext uri="{FF2B5EF4-FFF2-40B4-BE49-F238E27FC236}">
                <a16:creationId xmlns:a16="http://schemas.microsoft.com/office/drawing/2014/main" id="{DD2ED26C-D6D9-43E6-B700-86316B6DA726}"/>
              </a:ext>
            </a:extLst>
          </p:cNvPr>
          <p:cNvSpPr txBox="1"/>
          <p:nvPr/>
        </p:nvSpPr>
        <p:spPr>
          <a:xfrm>
            <a:off x="2639115" y="4001510"/>
            <a:ext cx="2000038" cy="923330"/>
          </a:xfrm>
          <a:prstGeom prst="rect">
            <a:avLst/>
          </a:prstGeom>
          <a:noFill/>
        </p:spPr>
        <p:txBody>
          <a:bodyPr wrap="square" rtlCol="0">
            <a:spAutoFit/>
          </a:bodyPr>
          <a:lstStyle/>
          <a:p>
            <a:r>
              <a:rPr lang="en-US"/>
              <a:t>Yearly statistical information about companies</a:t>
            </a:r>
            <a:endParaRPr lang="en-SG"/>
          </a:p>
        </p:txBody>
      </p:sp>
      <p:sp>
        <p:nvSpPr>
          <p:cNvPr id="21" name="TextBox 20">
            <a:extLst>
              <a:ext uri="{FF2B5EF4-FFF2-40B4-BE49-F238E27FC236}">
                <a16:creationId xmlns:a16="http://schemas.microsoft.com/office/drawing/2014/main" id="{0D36D1F2-D041-4608-8132-69C93AE95683}"/>
              </a:ext>
            </a:extLst>
          </p:cNvPr>
          <p:cNvSpPr txBox="1"/>
          <p:nvPr/>
        </p:nvSpPr>
        <p:spPr>
          <a:xfrm>
            <a:off x="4693292" y="4001510"/>
            <a:ext cx="2000038" cy="923330"/>
          </a:xfrm>
          <a:prstGeom prst="rect">
            <a:avLst/>
          </a:prstGeom>
          <a:noFill/>
        </p:spPr>
        <p:txBody>
          <a:bodyPr wrap="square" rtlCol="0">
            <a:spAutoFit/>
          </a:bodyPr>
          <a:lstStyle/>
          <a:p>
            <a:r>
              <a:rPr lang="en-US"/>
              <a:t>News about Clinton and trump about people</a:t>
            </a:r>
            <a:endParaRPr lang="en-SG"/>
          </a:p>
        </p:txBody>
      </p:sp>
      <p:sp>
        <p:nvSpPr>
          <p:cNvPr id="22" name="TextBox 21">
            <a:extLst>
              <a:ext uri="{FF2B5EF4-FFF2-40B4-BE49-F238E27FC236}">
                <a16:creationId xmlns:a16="http://schemas.microsoft.com/office/drawing/2014/main" id="{29B56C29-10CA-49D7-B62A-E61C1F19DBC6}"/>
              </a:ext>
            </a:extLst>
          </p:cNvPr>
          <p:cNvSpPr txBox="1"/>
          <p:nvPr/>
        </p:nvSpPr>
        <p:spPr>
          <a:xfrm>
            <a:off x="6961191" y="4001510"/>
            <a:ext cx="2000038" cy="1200329"/>
          </a:xfrm>
          <a:prstGeom prst="rect">
            <a:avLst/>
          </a:prstGeom>
          <a:noFill/>
        </p:spPr>
        <p:txBody>
          <a:bodyPr wrap="square" rtlCol="0">
            <a:spAutoFit/>
          </a:bodyPr>
          <a:lstStyle/>
          <a:p>
            <a:r>
              <a:rPr lang="en-US"/>
              <a:t>News reports about new information said (secondary) “he said, she said”</a:t>
            </a:r>
            <a:endParaRPr lang="en-SG"/>
          </a:p>
        </p:txBody>
      </p:sp>
      <p:sp>
        <p:nvSpPr>
          <p:cNvPr id="23" name="TextBox 22">
            <a:extLst>
              <a:ext uri="{FF2B5EF4-FFF2-40B4-BE49-F238E27FC236}">
                <a16:creationId xmlns:a16="http://schemas.microsoft.com/office/drawing/2014/main" id="{92F785D6-4824-46F2-8E09-8BAED82D5A6B}"/>
              </a:ext>
            </a:extLst>
          </p:cNvPr>
          <p:cNvSpPr txBox="1"/>
          <p:nvPr/>
        </p:nvSpPr>
        <p:spPr>
          <a:xfrm>
            <a:off x="9018938" y="4108303"/>
            <a:ext cx="2000038" cy="646331"/>
          </a:xfrm>
          <a:prstGeom prst="rect">
            <a:avLst/>
          </a:prstGeom>
          <a:noFill/>
        </p:spPr>
        <p:txBody>
          <a:bodyPr wrap="square" rtlCol="0">
            <a:spAutoFit/>
          </a:bodyPr>
          <a:lstStyle/>
          <a:p>
            <a:r>
              <a:rPr lang="en-US"/>
              <a:t>News text in foreign language </a:t>
            </a:r>
            <a:endParaRPr lang="en-SG"/>
          </a:p>
        </p:txBody>
      </p:sp>
    </p:spTree>
    <p:extLst>
      <p:ext uri="{BB962C8B-B14F-4D97-AF65-F5344CB8AC3E}">
        <p14:creationId xmlns:p14="http://schemas.microsoft.com/office/powerpoint/2010/main" val="2195118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5D76-44A0-4C88-8677-CBBB14622451}"/>
              </a:ext>
            </a:extLst>
          </p:cNvPr>
          <p:cNvSpPr>
            <a:spLocks noGrp="1"/>
          </p:cNvSpPr>
          <p:nvPr>
            <p:ph type="title"/>
          </p:nvPr>
        </p:nvSpPr>
        <p:spPr>
          <a:xfrm>
            <a:off x="897147" y="793080"/>
            <a:ext cx="11275801" cy="986278"/>
          </a:xfrm>
        </p:spPr>
        <p:txBody>
          <a:bodyPr anchor="t">
            <a:normAutofit fontScale="90000"/>
          </a:bodyPr>
          <a:lstStyle/>
          <a:p>
            <a:r>
              <a:rPr lang="en-US"/>
              <a:t>5 Topics from LDA</a:t>
            </a:r>
            <a:r>
              <a:rPr lang="en-US">
                <a:ea typeface="+mj-lt"/>
                <a:cs typeface="+mj-lt"/>
              </a:rPr>
              <a:t> (</a:t>
            </a:r>
            <a:r>
              <a:rPr lang="en-US" err="1">
                <a:ea typeface="+mj-lt"/>
                <a:cs typeface="+mj-lt"/>
              </a:rPr>
              <a:t>WordCloud</a:t>
            </a:r>
            <a:r>
              <a:rPr lang="en-US">
                <a:ea typeface="+mj-lt"/>
                <a:cs typeface="+mj-lt"/>
              </a:rPr>
              <a:t> – test)</a:t>
            </a:r>
            <a:endParaRPr lang="en-US"/>
          </a:p>
        </p:txBody>
      </p:sp>
      <p:sp>
        <p:nvSpPr>
          <p:cNvPr id="4" name="Rectangle 3">
            <a:extLst>
              <a:ext uri="{FF2B5EF4-FFF2-40B4-BE49-F238E27FC236}">
                <a16:creationId xmlns:a16="http://schemas.microsoft.com/office/drawing/2014/main" id="{989AB9BC-8522-4D70-8035-51A786700FB8}"/>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89232230-C190-493C-8EF7-94BE4CFCE2C8}"/>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A23E1B95-0E77-4E0B-8871-A254B743FB69}"/>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38DA3BA4-9610-475F-91D7-319DCC42E624}"/>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ED6AEBF2-330C-4D41-8174-8B4F75DA0EDD}"/>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DBECC977-10AD-49FD-9AAD-CCD5782699C6}"/>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0" name="Rectangle 9">
            <a:extLst>
              <a:ext uri="{FF2B5EF4-FFF2-40B4-BE49-F238E27FC236}">
                <a16:creationId xmlns:a16="http://schemas.microsoft.com/office/drawing/2014/main" id="{10098587-3951-49E8-8531-8AFDE4C6919C}"/>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C2F0915F-4118-4028-ABAE-901E4709DDE4}"/>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14" name="TextBox 13">
            <a:extLst>
              <a:ext uri="{FF2B5EF4-FFF2-40B4-BE49-F238E27FC236}">
                <a16:creationId xmlns:a16="http://schemas.microsoft.com/office/drawing/2014/main" id="{AF5DEF88-85F0-4D4F-9883-EE387BA03417}"/>
              </a:ext>
            </a:extLst>
          </p:cNvPr>
          <p:cNvSpPr txBox="1"/>
          <p:nvPr/>
        </p:nvSpPr>
        <p:spPr>
          <a:xfrm>
            <a:off x="0" y="0"/>
            <a:ext cx="1273182" cy="369332"/>
          </a:xfrm>
          <a:prstGeom prst="rect">
            <a:avLst/>
          </a:prstGeom>
          <a:noFill/>
        </p:spPr>
        <p:txBody>
          <a:bodyPr wrap="square" rtlCol="0">
            <a:spAutoFit/>
          </a:bodyPr>
          <a:lstStyle/>
          <a:p>
            <a:r>
              <a:rPr lang="en-US"/>
              <a:t>Clustering</a:t>
            </a:r>
            <a:endParaRPr lang="en-SG"/>
          </a:p>
        </p:txBody>
      </p:sp>
      <p:sp>
        <p:nvSpPr>
          <p:cNvPr id="3" name="Rectangle 2">
            <a:extLst>
              <a:ext uri="{FF2B5EF4-FFF2-40B4-BE49-F238E27FC236}">
                <a16:creationId xmlns:a16="http://schemas.microsoft.com/office/drawing/2014/main" id="{AA0F68E8-6424-42B6-A1B5-D80CD7293057}"/>
              </a:ext>
            </a:extLst>
          </p:cNvPr>
          <p:cNvSpPr/>
          <p:nvPr/>
        </p:nvSpPr>
        <p:spPr>
          <a:xfrm>
            <a:off x="6832121" y="90387"/>
            <a:ext cx="5340828" cy="369332"/>
          </a:xfrm>
          <a:prstGeom prst="rect">
            <a:avLst/>
          </a:prstGeom>
        </p:spPr>
        <p:txBody>
          <a:bodyPr wrap="square">
            <a:spAutoFit/>
          </a:bodyPr>
          <a:lstStyle/>
          <a:p>
            <a:endParaRPr lang="en-SG"/>
          </a:p>
        </p:txBody>
      </p:sp>
      <p:pic>
        <p:nvPicPr>
          <p:cNvPr id="22" name="Picture 21">
            <a:extLst>
              <a:ext uri="{FF2B5EF4-FFF2-40B4-BE49-F238E27FC236}">
                <a16:creationId xmlns:a16="http://schemas.microsoft.com/office/drawing/2014/main" id="{9443B66F-6EE0-48A3-8AB4-E395C098C412}"/>
              </a:ext>
            </a:extLst>
          </p:cNvPr>
          <p:cNvPicPr>
            <a:picLocks noChangeAspect="1"/>
          </p:cNvPicPr>
          <p:nvPr/>
        </p:nvPicPr>
        <p:blipFill>
          <a:blip r:embed="rId3"/>
          <a:stretch>
            <a:fillRect/>
          </a:stretch>
        </p:blipFill>
        <p:spPr>
          <a:xfrm>
            <a:off x="318294" y="1779358"/>
            <a:ext cx="1978339" cy="1791409"/>
          </a:xfrm>
          <a:prstGeom prst="rect">
            <a:avLst/>
          </a:prstGeom>
        </p:spPr>
      </p:pic>
      <p:pic>
        <p:nvPicPr>
          <p:cNvPr id="23" name="Picture 22">
            <a:extLst>
              <a:ext uri="{FF2B5EF4-FFF2-40B4-BE49-F238E27FC236}">
                <a16:creationId xmlns:a16="http://schemas.microsoft.com/office/drawing/2014/main" id="{5396E091-311E-4133-9873-4145BA567179}"/>
              </a:ext>
            </a:extLst>
          </p:cNvPr>
          <p:cNvPicPr>
            <a:picLocks noChangeAspect="1"/>
          </p:cNvPicPr>
          <p:nvPr/>
        </p:nvPicPr>
        <p:blipFill>
          <a:blip r:embed="rId4"/>
          <a:stretch>
            <a:fillRect/>
          </a:stretch>
        </p:blipFill>
        <p:spPr>
          <a:xfrm>
            <a:off x="2492104" y="1754102"/>
            <a:ext cx="1978339" cy="1922045"/>
          </a:xfrm>
          <a:prstGeom prst="rect">
            <a:avLst/>
          </a:prstGeom>
        </p:spPr>
      </p:pic>
      <p:pic>
        <p:nvPicPr>
          <p:cNvPr id="24" name="Picture 23">
            <a:extLst>
              <a:ext uri="{FF2B5EF4-FFF2-40B4-BE49-F238E27FC236}">
                <a16:creationId xmlns:a16="http://schemas.microsoft.com/office/drawing/2014/main" id="{96B648F4-5AC8-4EE3-A0CA-EB90C75D8D84}"/>
              </a:ext>
            </a:extLst>
          </p:cNvPr>
          <p:cNvPicPr>
            <a:picLocks noChangeAspect="1"/>
          </p:cNvPicPr>
          <p:nvPr/>
        </p:nvPicPr>
        <p:blipFill>
          <a:blip r:embed="rId5"/>
          <a:stretch>
            <a:fillRect/>
          </a:stretch>
        </p:blipFill>
        <p:spPr>
          <a:xfrm>
            <a:off x="4665914" y="1754102"/>
            <a:ext cx="2056509" cy="1922045"/>
          </a:xfrm>
          <a:prstGeom prst="rect">
            <a:avLst/>
          </a:prstGeom>
        </p:spPr>
      </p:pic>
      <p:pic>
        <p:nvPicPr>
          <p:cNvPr id="25" name="Picture 24">
            <a:extLst>
              <a:ext uri="{FF2B5EF4-FFF2-40B4-BE49-F238E27FC236}">
                <a16:creationId xmlns:a16="http://schemas.microsoft.com/office/drawing/2014/main" id="{DFD0DB0D-CC8C-4EA5-B46A-5A380DD7307B}"/>
              </a:ext>
            </a:extLst>
          </p:cNvPr>
          <p:cNvPicPr>
            <a:picLocks noChangeAspect="1"/>
          </p:cNvPicPr>
          <p:nvPr/>
        </p:nvPicPr>
        <p:blipFill>
          <a:blip r:embed="rId6"/>
          <a:stretch>
            <a:fillRect/>
          </a:stretch>
        </p:blipFill>
        <p:spPr>
          <a:xfrm>
            <a:off x="6832121" y="1754102"/>
            <a:ext cx="1789996" cy="1922045"/>
          </a:xfrm>
          <a:prstGeom prst="rect">
            <a:avLst/>
          </a:prstGeom>
        </p:spPr>
      </p:pic>
      <p:pic>
        <p:nvPicPr>
          <p:cNvPr id="26" name="Picture 25">
            <a:extLst>
              <a:ext uri="{FF2B5EF4-FFF2-40B4-BE49-F238E27FC236}">
                <a16:creationId xmlns:a16="http://schemas.microsoft.com/office/drawing/2014/main" id="{65DD290D-504F-4374-AFFA-2F53E4D4F959}"/>
              </a:ext>
            </a:extLst>
          </p:cNvPr>
          <p:cNvPicPr>
            <a:picLocks noChangeAspect="1"/>
          </p:cNvPicPr>
          <p:nvPr/>
        </p:nvPicPr>
        <p:blipFill>
          <a:blip r:embed="rId7"/>
          <a:stretch>
            <a:fillRect/>
          </a:stretch>
        </p:blipFill>
        <p:spPr>
          <a:xfrm>
            <a:off x="8817170" y="1779358"/>
            <a:ext cx="1983550" cy="1922045"/>
          </a:xfrm>
          <a:prstGeom prst="rect">
            <a:avLst/>
          </a:prstGeom>
        </p:spPr>
      </p:pic>
      <p:sp>
        <p:nvSpPr>
          <p:cNvPr id="28" name="TextBox 27">
            <a:extLst>
              <a:ext uri="{FF2B5EF4-FFF2-40B4-BE49-F238E27FC236}">
                <a16:creationId xmlns:a16="http://schemas.microsoft.com/office/drawing/2014/main" id="{3B5E393B-A130-4BB3-92C4-2E911A31B5EB}"/>
              </a:ext>
            </a:extLst>
          </p:cNvPr>
          <p:cNvSpPr txBox="1"/>
          <p:nvPr/>
        </p:nvSpPr>
        <p:spPr>
          <a:xfrm>
            <a:off x="639077" y="4001510"/>
            <a:ext cx="2000038" cy="1477328"/>
          </a:xfrm>
          <a:prstGeom prst="rect">
            <a:avLst/>
          </a:prstGeom>
          <a:noFill/>
        </p:spPr>
        <p:txBody>
          <a:bodyPr wrap="square" rtlCol="0">
            <a:spAutoFit/>
          </a:bodyPr>
          <a:lstStyle/>
          <a:p>
            <a:r>
              <a:rPr lang="en-US"/>
              <a:t>Secondary information about people regarding new topics “he said, she said”</a:t>
            </a:r>
            <a:endParaRPr lang="en-SG"/>
          </a:p>
        </p:txBody>
      </p:sp>
      <p:sp>
        <p:nvSpPr>
          <p:cNvPr id="29" name="TextBox 28">
            <a:extLst>
              <a:ext uri="{FF2B5EF4-FFF2-40B4-BE49-F238E27FC236}">
                <a16:creationId xmlns:a16="http://schemas.microsoft.com/office/drawing/2014/main" id="{6BA57013-C244-4A0C-96A6-B8B180715ACB}"/>
              </a:ext>
            </a:extLst>
          </p:cNvPr>
          <p:cNvSpPr txBox="1"/>
          <p:nvPr/>
        </p:nvSpPr>
        <p:spPr>
          <a:xfrm>
            <a:off x="2639115" y="4001510"/>
            <a:ext cx="2000038" cy="646331"/>
          </a:xfrm>
          <a:prstGeom prst="rect">
            <a:avLst/>
          </a:prstGeom>
          <a:noFill/>
        </p:spPr>
        <p:txBody>
          <a:bodyPr wrap="square" rtlCol="0">
            <a:spAutoFit/>
          </a:bodyPr>
          <a:lstStyle/>
          <a:p>
            <a:r>
              <a:rPr lang="en-US"/>
              <a:t>Things president trump said</a:t>
            </a:r>
            <a:endParaRPr lang="en-SG"/>
          </a:p>
        </p:txBody>
      </p:sp>
      <p:sp>
        <p:nvSpPr>
          <p:cNvPr id="30" name="TextBox 29">
            <a:extLst>
              <a:ext uri="{FF2B5EF4-FFF2-40B4-BE49-F238E27FC236}">
                <a16:creationId xmlns:a16="http://schemas.microsoft.com/office/drawing/2014/main" id="{00BA1867-A34A-496B-B200-DA3256DC55F1}"/>
              </a:ext>
            </a:extLst>
          </p:cNvPr>
          <p:cNvSpPr txBox="1"/>
          <p:nvPr/>
        </p:nvSpPr>
        <p:spPr>
          <a:xfrm>
            <a:off x="4693292" y="4001510"/>
            <a:ext cx="2000038" cy="1754326"/>
          </a:xfrm>
          <a:prstGeom prst="rect">
            <a:avLst/>
          </a:prstGeom>
          <a:noFill/>
        </p:spPr>
        <p:txBody>
          <a:bodyPr wrap="square" rtlCol="0">
            <a:spAutoFit/>
          </a:bodyPr>
          <a:lstStyle/>
          <a:p>
            <a:r>
              <a:rPr lang="en-US"/>
              <a:t>News regarding trump and Hillary Clinton during the election, about the election and people (perhaps policies)</a:t>
            </a:r>
            <a:endParaRPr lang="en-SG"/>
          </a:p>
        </p:txBody>
      </p:sp>
      <p:sp>
        <p:nvSpPr>
          <p:cNvPr id="31" name="TextBox 30">
            <a:extLst>
              <a:ext uri="{FF2B5EF4-FFF2-40B4-BE49-F238E27FC236}">
                <a16:creationId xmlns:a16="http://schemas.microsoft.com/office/drawing/2014/main" id="{BBFB79DB-B9D9-45DB-BC29-843F774DC3FF}"/>
              </a:ext>
            </a:extLst>
          </p:cNvPr>
          <p:cNvSpPr txBox="1"/>
          <p:nvPr/>
        </p:nvSpPr>
        <p:spPr>
          <a:xfrm>
            <a:off x="6961191" y="4001510"/>
            <a:ext cx="2000038" cy="646331"/>
          </a:xfrm>
          <a:prstGeom prst="rect">
            <a:avLst/>
          </a:prstGeom>
          <a:noFill/>
        </p:spPr>
        <p:txBody>
          <a:bodyPr wrap="square" rtlCol="0">
            <a:spAutoFit/>
          </a:bodyPr>
          <a:lstStyle/>
          <a:p>
            <a:r>
              <a:rPr lang="en-US"/>
              <a:t>News text in foreign language </a:t>
            </a:r>
            <a:endParaRPr lang="en-SG"/>
          </a:p>
        </p:txBody>
      </p:sp>
      <p:sp>
        <p:nvSpPr>
          <p:cNvPr id="32" name="TextBox 31">
            <a:extLst>
              <a:ext uri="{FF2B5EF4-FFF2-40B4-BE49-F238E27FC236}">
                <a16:creationId xmlns:a16="http://schemas.microsoft.com/office/drawing/2014/main" id="{B521B1E1-B0AD-40E8-ADBA-4962630367F2}"/>
              </a:ext>
            </a:extLst>
          </p:cNvPr>
          <p:cNvSpPr txBox="1"/>
          <p:nvPr/>
        </p:nvSpPr>
        <p:spPr>
          <a:xfrm>
            <a:off x="9018938" y="4108303"/>
            <a:ext cx="2000038" cy="1477328"/>
          </a:xfrm>
          <a:prstGeom prst="rect">
            <a:avLst/>
          </a:prstGeom>
          <a:noFill/>
        </p:spPr>
        <p:txBody>
          <a:bodyPr wrap="square" rtlCol="0">
            <a:spAutoFit/>
          </a:bodyPr>
          <a:lstStyle/>
          <a:p>
            <a:r>
              <a:rPr lang="en-US"/>
              <a:t>World news regarding government and war in Russia and Syria </a:t>
            </a:r>
            <a:endParaRPr lang="en-SG"/>
          </a:p>
        </p:txBody>
      </p:sp>
    </p:spTree>
    <p:extLst>
      <p:ext uri="{BB962C8B-B14F-4D97-AF65-F5344CB8AC3E}">
        <p14:creationId xmlns:p14="http://schemas.microsoft.com/office/powerpoint/2010/main" val="3611833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0F99-439C-41C8-A8A5-3709DCE3620B}"/>
              </a:ext>
            </a:extLst>
          </p:cNvPr>
          <p:cNvSpPr>
            <a:spLocks noGrp="1"/>
          </p:cNvSpPr>
          <p:nvPr>
            <p:ph type="title"/>
          </p:nvPr>
        </p:nvSpPr>
        <p:spPr>
          <a:xfrm>
            <a:off x="1371600" y="793080"/>
            <a:ext cx="10240903" cy="652948"/>
          </a:xfrm>
        </p:spPr>
        <p:txBody>
          <a:bodyPr/>
          <a:lstStyle/>
          <a:p>
            <a:r>
              <a:rPr lang="en-US"/>
              <a:t>Clustering on train &amp; test data</a:t>
            </a:r>
          </a:p>
        </p:txBody>
      </p:sp>
      <p:pic>
        <p:nvPicPr>
          <p:cNvPr id="4" name="Picture 4" descr="Table&#10;&#10;Description automatically generated">
            <a:extLst>
              <a:ext uri="{FF2B5EF4-FFF2-40B4-BE49-F238E27FC236}">
                <a16:creationId xmlns:a16="http://schemas.microsoft.com/office/drawing/2014/main" id="{904CB1FA-4CDD-4BCD-A7ED-AEBC35A7DFB2}"/>
              </a:ext>
            </a:extLst>
          </p:cNvPr>
          <p:cNvPicPr>
            <a:picLocks noGrp="1" noChangeAspect="1"/>
          </p:cNvPicPr>
          <p:nvPr>
            <p:ph idx="1"/>
          </p:nvPr>
        </p:nvPicPr>
        <p:blipFill>
          <a:blip r:embed="rId3"/>
          <a:stretch>
            <a:fillRect/>
          </a:stretch>
        </p:blipFill>
        <p:spPr>
          <a:xfrm>
            <a:off x="1674385" y="2460077"/>
            <a:ext cx="3663160" cy="3093984"/>
          </a:xfrm>
        </p:spPr>
      </p:pic>
      <p:pic>
        <p:nvPicPr>
          <p:cNvPr id="5" name="Picture 5" descr="Table&#10;&#10;Description automatically generated">
            <a:extLst>
              <a:ext uri="{FF2B5EF4-FFF2-40B4-BE49-F238E27FC236}">
                <a16:creationId xmlns:a16="http://schemas.microsoft.com/office/drawing/2014/main" id="{3AD80F65-0E23-4593-B022-D4E32C943A3D}"/>
              </a:ext>
            </a:extLst>
          </p:cNvPr>
          <p:cNvPicPr>
            <a:picLocks noChangeAspect="1"/>
          </p:cNvPicPr>
          <p:nvPr/>
        </p:nvPicPr>
        <p:blipFill>
          <a:blip r:embed="rId4"/>
          <a:stretch>
            <a:fillRect/>
          </a:stretch>
        </p:blipFill>
        <p:spPr>
          <a:xfrm>
            <a:off x="6492051" y="2460077"/>
            <a:ext cx="3663788" cy="3349749"/>
          </a:xfrm>
          <a:prstGeom prst="rect">
            <a:avLst/>
          </a:prstGeom>
        </p:spPr>
      </p:pic>
      <p:sp>
        <p:nvSpPr>
          <p:cNvPr id="6" name="TextBox 5">
            <a:extLst>
              <a:ext uri="{FF2B5EF4-FFF2-40B4-BE49-F238E27FC236}">
                <a16:creationId xmlns:a16="http://schemas.microsoft.com/office/drawing/2014/main" id="{C26ED92C-4299-418E-86EA-39B8A06A7D18}"/>
              </a:ext>
            </a:extLst>
          </p:cNvPr>
          <p:cNvSpPr txBox="1"/>
          <p:nvPr/>
        </p:nvSpPr>
        <p:spPr>
          <a:xfrm>
            <a:off x="7032306" y="172222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Test set LDA counts</a:t>
            </a:r>
          </a:p>
        </p:txBody>
      </p:sp>
      <p:sp>
        <p:nvSpPr>
          <p:cNvPr id="7" name="TextBox 6">
            <a:extLst>
              <a:ext uri="{FF2B5EF4-FFF2-40B4-BE49-F238E27FC236}">
                <a16:creationId xmlns:a16="http://schemas.microsoft.com/office/drawing/2014/main" id="{F5F99C2D-0F56-45FC-9E9A-EB01B8674864}"/>
              </a:ext>
            </a:extLst>
          </p:cNvPr>
          <p:cNvSpPr txBox="1"/>
          <p:nvPr/>
        </p:nvSpPr>
        <p:spPr>
          <a:xfrm>
            <a:off x="2416494" y="1730779"/>
            <a:ext cx="42031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Train set LDA counts</a:t>
            </a:r>
          </a:p>
        </p:txBody>
      </p:sp>
      <p:sp>
        <p:nvSpPr>
          <p:cNvPr id="11" name="TextBox 10">
            <a:extLst>
              <a:ext uri="{FF2B5EF4-FFF2-40B4-BE49-F238E27FC236}">
                <a16:creationId xmlns:a16="http://schemas.microsoft.com/office/drawing/2014/main" id="{4D50410D-0C4B-4762-ABBA-826773A0D5C4}"/>
              </a:ext>
            </a:extLst>
          </p:cNvPr>
          <p:cNvSpPr txBox="1"/>
          <p:nvPr/>
        </p:nvSpPr>
        <p:spPr>
          <a:xfrm>
            <a:off x="0" y="0"/>
            <a:ext cx="1273182" cy="369332"/>
          </a:xfrm>
          <a:prstGeom prst="rect">
            <a:avLst/>
          </a:prstGeom>
          <a:noFill/>
        </p:spPr>
        <p:txBody>
          <a:bodyPr wrap="square" rtlCol="0">
            <a:spAutoFit/>
          </a:bodyPr>
          <a:lstStyle/>
          <a:p>
            <a:r>
              <a:rPr lang="en-US"/>
              <a:t>Clustering</a:t>
            </a:r>
            <a:endParaRPr lang="en-SG"/>
          </a:p>
        </p:txBody>
      </p:sp>
      <p:sp>
        <p:nvSpPr>
          <p:cNvPr id="3" name="Rectangle 2">
            <a:extLst>
              <a:ext uri="{FF2B5EF4-FFF2-40B4-BE49-F238E27FC236}">
                <a16:creationId xmlns:a16="http://schemas.microsoft.com/office/drawing/2014/main" id="{DC7D4A3C-CD6D-4789-B292-A5702E415015}"/>
              </a:ext>
            </a:extLst>
          </p:cNvPr>
          <p:cNvSpPr/>
          <p:nvPr/>
        </p:nvSpPr>
        <p:spPr>
          <a:xfrm>
            <a:off x="1674385" y="4134951"/>
            <a:ext cx="3493038" cy="3094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9" name="Rectangle 8">
            <a:extLst>
              <a:ext uri="{FF2B5EF4-FFF2-40B4-BE49-F238E27FC236}">
                <a16:creationId xmlns:a16="http://schemas.microsoft.com/office/drawing/2014/main" id="{72E60CC7-EDD8-4050-BD88-8DDA4F02096B}"/>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4B4C84B5-7108-4411-BE45-F8485215E666}"/>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12" name="Rectangle 11">
            <a:extLst>
              <a:ext uri="{FF2B5EF4-FFF2-40B4-BE49-F238E27FC236}">
                <a16:creationId xmlns:a16="http://schemas.microsoft.com/office/drawing/2014/main" id="{C114B16F-F83C-44E6-A32D-689407251C04}"/>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13" name="Rectangle 12">
            <a:extLst>
              <a:ext uri="{FF2B5EF4-FFF2-40B4-BE49-F238E27FC236}">
                <a16:creationId xmlns:a16="http://schemas.microsoft.com/office/drawing/2014/main" id="{42EC0F36-13F7-46CA-B81F-64E22D031099}"/>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14" name="Rectangle 13">
            <a:extLst>
              <a:ext uri="{FF2B5EF4-FFF2-40B4-BE49-F238E27FC236}">
                <a16:creationId xmlns:a16="http://schemas.microsoft.com/office/drawing/2014/main" id="{C1226A3D-BE79-4AC4-94A1-5B1DC0B72674}"/>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15" name="Rectangle 14">
            <a:extLst>
              <a:ext uri="{FF2B5EF4-FFF2-40B4-BE49-F238E27FC236}">
                <a16:creationId xmlns:a16="http://schemas.microsoft.com/office/drawing/2014/main" id="{E8A5854D-10AF-4B43-A8CF-E4C2D46BB9FF}"/>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6" name="Rectangle 15">
            <a:extLst>
              <a:ext uri="{FF2B5EF4-FFF2-40B4-BE49-F238E27FC236}">
                <a16:creationId xmlns:a16="http://schemas.microsoft.com/office/drawing/2014/main" id="{4F4A7440-D044-4373-9439-D35C7F2554AE}"/>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7" name="Rectangle 16">
            <a:extLst>
              <a:ext uri="{FF2B5EF4-FFF2-40B4-BE49-F238E27FC236}">
                <a16:creationId xmlns:a16="http://schemas.microsoft.com/office/drawing/2014/main" id="{540DE26D-F99D-438E-81F7-9F4E2E66EE55}"/>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18" name="Rectangle 17">
            <a:extLst>
              <a:ext uri="{FF2B5EF4-FFF2-40B4-BE49-F238E27FC236}">
                <a16:creationId xmlns:a16="http://schemas.microsoft.com/office/drawing/2014/main" id="{B21DF4CF-D2D5-4D5B-B53F-81FC45C96D56}"/>
              </a:ext>
            </a:extLst>
          </p:cNvPr>
          <p:cNvSpPr/>
          <p:nvPr/>
        </p:nvSpPr>
        <p:spPr>
          <a:xfrm>
            <a:off x="6456386" y="3697611"/>
            <a:ext cx="3493038" cy="30945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8" name="Rectangle 7">
            <a:extLst>
              <a:ext uri="{FF2B5EF4-FFF2-40B4-BE49-F238E27FC236}">
                <a16:creationId xmlns:a16="http://schemas.microsoft.com/office/drawing/2014/main" id="{2B7B0737-7CF9-4445-996B-67570CE0042E}"/>
              </a:ext>
            </a:extLst>
          </p:cNvPr>
          <p:cNvSpPr/>
          <p:nvPr/>
        </p:nvSpPr>
        <p:spPr>
          <a:xfrm>
            <a:off x="1515347" y="5695588"/>
            <a:ext cx="4281941" cy="369332"/>
          </a:xfrm>
          <a:prstGeom prst="rect">
            <a:avLst/>
          </a:prstGeom>
        </p:spPr>
        <p:txBody>
          <a:bodyPr wrap="none">
            <a:spAutoFit/>
          </a:bodyPr>
          <a:lstStyle/>
          <a:p>
            <a:r>
              <a:rPr lang="en-US"/>
              <a:t>News about Clinton and Trump about people</a:t>
            </a:r>
            <a:endParaRPr lang="en-SG"/>
          </a:p>
        </p:txBody>
      </p:sp>
      <p:cxnSp>
        <p:nvCxnSpPr>
          <p:cNvPr id="20" name="Connector: Curved 19">
            <a:extLst>
              <a:ext uri="{FF2B5EF4-FFF2-40B4-BE49-F238E27FC236}">
                <a16:creationId xmlns:a16="http://schemas.microsoft.com/office/drawing/2014/main" id="{9B2170B7-BC35-4AA0-A4FD-C1A4170E26FE}"/>
              </a:ext>
            </a:extLst>
          </p:cNvPr>
          <p:cNvCxnSpPr>
            <a:cxnSpLocks/>
            <a:stCxn id="3" idx="1"/>
            <a:endCxn id="8" idx="1"/>
          </p:cNvCxnSpPr>
          <p:nvPr/>
        </p:nvCxnSpPr>
        <p:spPr>
          <a:xfrm rot="10800000" flipV="1">
            <a:off x="1515347" y="4289680"/>
            <a:ext cx="159038" cy="1590574"/>
          </a:xfrm>
          <a:prstGeom prst="curvedConnector3">
            <a:avLst>
              <a:gd name="adj1" fmla="val 243739"/>
            </a:avLst>
          </a:prstGeom>
          <a:ln>
            <a:tailEnd type="triangle"/>
          </a:ln>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114B03C6-776E-44F2-B1BF-38AA075A8204}"/>
              </a:ext>
            </a:extLst>
          </p:cNvPr>
          <p:cNvSpPr txBox="1"/>
          <p:nvPr/>
        </p:nvSpPr>
        <p:spPr>
          <a:xfrm>
            <a:off x="6999975" y="5759383"/>
            <a:ext cx="2775531" cy="369332"/>
          </a:xfrm>
          <a:prstGeom prst="rect">
            <a:avLst/>
          </a:prstGeom>
          <a:noFill/>
        </p:spPr>
        <p:txBody>
          <a:bodyPr wrap="square" rtlCol="0">
            <a:spAutoFit/>
          </a:bodyPr>
          <a:lstStyle/>
          <a:p>
            <a:r>
              <a:rPr lang="en-US"/>
              <a:t>Things president Trump said</a:t>
            </a:r>
            <a:endParaRPr lang="en-SG"/>
          </a:p>
        </p:txBody>
      </p:sp>
      <p:cxnSp>
        <p:nvCxnSpPr>
          <p:cNvPr id="29" name="Connector: Curved 28">
            <a:extLst>
              <a:ext uri="{FF2B5EF4-FFF2-40B4-BE49-F238E27FC236}">
                <a16:creationId xmlns:a16="http://schemas.microsoft.com/office/drawing/2014/main" id="{92094E6E-FDF3-4106-BA71-885B1D04538A}"/>
              </a:ext>
            </a:extLst>
          </p:cNvPr>
          <p:cNvCxnSpPr>
            <a:cxnSpLocks/>
            <a:stCxn id="18" idx="3"/>
            <a:endCxn id="22" idx="3"/>
          </p:cNvCxnSpPr>
          <p:nvPr/>
        </p:nvCxnSpPr>
        <p:spPr>
          <a:xfrm flipH="1">
            <a:off x="9775506" y="3852340"/>
            <a:ext cx="173918" cy="2091709"/>
          </a:xfrm>
          <a:prstGeom prst="curvedConnector3">
            <a:avLst>
              <a:gd name="adj1" fmla="val -13144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96790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5D76-44A0-4C88-8677-CBBB14622451}"/>
              </a:ext>
            </a:extLst>
          </p:cNvPr>
          <p:cNvSpPr>
            <a:spLocks noGrp="1"/>
          </p:cNvSpPr>
          <p:nvPr>
            <p:ph type="title"/>
          </p:nvPr>
        </p:nvSpPr>
        <p:spPr>
          <a:xfrm>
            <a:off x="1371600" y="793080"/>
            <a:ext cx="10240903" cy="607187"/>
          </a:xfrm>
        </p:spPr>
        <p:txBody>
          <a:bodyPr anchor="t"/>
          <a:lstStyle/>
          <a:p>
            <a:r>
              <a:rPr lang="en-US"/>
              <a:t>Let’s model it! - Topic detection</a:t>
            </a:r>
            <a:endParaRPr lang="en-SG"/>
          </a:p>
        </p:txBody>
      </p:sp>
      <p:graphicFrame>
        <p:nvGraphicFramePr>
          <p:cNvPr id="12" name="Table 12">
            <a:extLst>
              <a:ext uri="{FF2B5EF4-FFF2-40B4-BE49-F238E27FC236}">
                <a16:creationId xmlns:a16="http://schemas.microsoft.com/office/drawing/2014/main" id="{C442E12D-475F-404B-B6AD-F78E4BE3402B}"/>
              </a:ext>
            </a:extLst>
          </p:cNvPr>
          <p:cNvGraphicFramePr>
            <a:graphicFrameLocks noGrp="1"/>
          </p:cNvGraphicFramePr>
          <p:nvPr>
            <p:ph idx="1"/>
            <p:extLst>
              <p:ext uri="{D42A27DB-BD31-4B8C-83A1-F6EECF244321}">
                <p14:modId xmlns:p14="http://schemas.microsoft.com/office/powerpoint/2010/main" val="721698408"/>
              </p:ext>
            </p:extLst>
          </p:nvPr>
        </p:nvGraphicFramePr>
        <p:xfrm>
          <a:off x="1053101" y="1510282"/>
          <a:ext cx="10240962" cy="1112520"/>
        </p:xfrm>
        <a:graphic>
          <a:graphicData uri="http://schemas.openxmlformats.org/drawingml/2006/table">
            <a:tbl>
              <a:tblPr firstRow="1" bandRow="1">
                <a:tableStyleId>{5C22544A-7EE6-4342-B048-85BDC9FD1C3A}</a:tableStyleId>
              </a:tblPr>
              <a:tblGrid>
                <a:gridCol w="1556535">
                  <a:extLst>
                    <a:ext uri="{9D8B030D-6E8A-4147-A177-3AD203B41FA5}">
                      <a16:colId xmlns:a16="http://schemas.microsoft.com/office/drawing/2014/main" val="2650539265"/>
                    </a:ext>
                  </a:extLst>
                </a:gridCol>
                <a:gridCol w="5270773">
                  <a:extLst>
                    <a:ext uri="{9D8B030D-6E8A-4147-A177-3AD203B41FA5}">
                      <a16:colId xmlns:a16="http://schemas.microsoft.com/office/drawing/2014/main" val="1479252733"/>
                    </a:ext>
                  </a:extLst>
                </a:gridCol>
                <a:gridCol w="3413654">
                  <a:extLst>
                    <a:ext uri="{9D8B030D-6E8A-4147-A177-3AD203B41FA5}">
                      <a16:colId xmlns:a16="http://schemas.microsoft.com/office/drawing/2014/main" val="1340778250"/>
                    </a:ext>
                  </a:extLst>
                </a:gridCol>
              </a:tblGrid>
              <a:tr h="370840">
                <a:tc>
                  <a:txBody>
                    <a:bodyPr/>
                    <a:lstStyle/>
                    <a:p>
                      <a:r>
                        <a:rPr lang="en-US"/>
                        <a:t>Attribute</a:t>
                      </a:r>
                      <a:endParaRPr lang="en-SG"/>
                    </a:p>
                  </a:txBody>
                  <a:tcPr/>
                </a:tc>
                <a:tc>
                  <a:txBody>
                    <a:bodyPr/>
                    <a:lstStyle/>
                    <a:p>
                      <a:r>
                        <a:rPr lang="en-US"/>
                        <a:t>K-Means</a:t>
                      </a:r>
                      <a:endParaRPr lang="en-SG"/>
                    </a:p>
                  </a:txBody>
                  <a:tcPr/>
                </a:tc>
                <a:tc>
                  <a:txBody>
                    <a:bodyPr/>
                    <a:lstStyle/>
                    <a:p>
                      <a:r>
                        <a:rPr lang="en-SG"/>
                        <a:t>Latent Dirichlet Allocation </a:t>
                      </a:r>
                    </a:p>
                  </a:txBody>
                  <a:tcPr/>
                </a:tc>
                <a:extLst>
                  <a:ext uri="{0D108BD9-81ED-4DB2-BD59-A6C34878D82A}">
                    <a16:rowId xmlns:a16="http://schemas.microsoft.com/office/drawing/2014/main" val="4032260303"/>
                  </a:ext>
                </a:extLst>
              </a:tr>
              <a:tr h="370840">
                <a:tc>
                  <a:txBody>
                    <a:bodyPr/>
                    <a:lstStyle/>
                    <a:p>
                      <a:r>
                        <a:rPr lang="en-US"/>
                        <a:t># clusters</a:t>
                      </a:r>
                      <a:endParaRPr lang="en-SG"/>
                    </a:p>
                  </a:txBody>
                  <a:tcPr/>
                </a:tc>
                <a:tc>
                  <a:txBody>
                    <a:bodyPr/>
                    <a:lstStyle/>
                    <a:p>
                      <a:r>
                        <a:rPr lang="en-US"/>
                        <a:t>{0,1,2,3,4} </a:t>
                      </a:r>
                      <a:r>
                        <a:rPr lang="en-US">
                          <a:sym typeface="Wingdings" panose="05000000000000000000" pitchFamily="2" charset="2"/>
                        </a:rPr>
                        <a:t> 5</a:t>
                      </a:r>
                      <a:endParaRPr lang="en-SG"/>
                    </a:p>
                  </a:txBody>
                  <a:tcPr/>
                </a:tc>
                <a:tc>
                  <a:txBody>
                    <a:bodyPr/>
                    <a:lstStyle/>
                    <a:p>
                      <a:r>
                        <a:rPr lang="en-US"/>
                        <a:t>{3,4,5,6,7} </a:t>
                      </a:r>
                      <a:r>
                        <a:rPr lang="en-US">
                          <a:sym typeface="Wingdings" panose="05000000000000000000" pitchFamily="2" charset="2"/>
                        </a:rPr>
                        <a:t> 5</a:t>
                      </a:r>
                      <a:endParaRPr lang="en-SG"/>
                    </a:p>
                  </a:txBody>
                  <a:tcPr/>
                </a:tc>
                <a:extLst>
                  <a:ext uri="{0D108BD9-81ED-4DB2-BD59-A6C34878D82A}">
                    <a16:rowId xmlns:a16="http://schemas.microsoft.com/office/drawing/2014/main" val="2805117197"/>
                  </a:ext>
                </a:extLst>
              </a:tr>
              <a:tr h="370840">
                <a:tc>
                  <a:txBody>
                    <a:bodyPr/>
                    <a:lstStyle/>
                    <a:p>
                      <a:r>
                        <a:rPr lang="en-US"/>
                        <a:t>Vectorizer </a:t>
                      </a:r>
                      <a:endParaRPr lang="en-SG"/>
                    </a:p>
                  </a:txBody>
                  <a:tcPr/>
                </a:tc>
                <a:tc>
                  <a:txBody>
                    <a:bodyPr/>
                    <a:lstStyle/>
                    <a:p>
                      <a:r>
                        <a:rPr lang="en-US"/>
                        <a:t>tf-idf </a:t>
                      </a:r>
                    </a:p>
                  </a:txBody>
                  <a:tcPr/>
                </a:tc>
                <a:tc>
                  <a:txBody>
                    <a:bodyPr/>
                    <a:lstStyle/>
                    <a:p>
                      <a:r>
                        <a:rPr lang="en-US"/>
                        <a:t>Gensim corpus (bag of words)</a:t>
                      </a:r>
                      <a:endParaRPr lang="en-SG"/>
                    </a:p>
                  </a:txBody>
                  <a:tcPr/>
                </a:tc>
                <a:extLst>
                  <a:ext uri="{0D108BD9-81ED-4DB2-BD59-A6C34878D82A}">
                    <a16:rowId xmlns:a16="http://schemas.microsoft.com/office/drawing/2014/main" val="2391169839"/>
                  </a:ext>
                </a:extLst>
              </a:tr>
            </a:tbl>
          </a:graphicData>
        </a:graphic>
      </p:graphicFrame>
      <p:sp>
        <p:nvSpPr>
          <p:cNvPr id="4" name="Rectangle 3">
            <a:extLst>
              <a:ext uri="{FF2B5EF4-FFF2-40B4-BE49-F238E27FC236}">
                <a16:creationId xmlns:a16="http://schemas.microsoft.com/office/drawing/2014/main" id="{989AB9BC-8522-4D70-8035-51A786700FB8}"/>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89232230-C190-493C-8EF7-94BE4CFCE2C8}"/>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A23E1B95-0E77-4E0B-8871-A254B743FB69}"/>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38DA3BA4-9610-475F-91D7-319DCC42E624}"/>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ED6AEBF2-330C-4D41-8174-8B4F75DA0EDD}"/>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DBECC977-10AD-49FD-9AAD-CCD5782699C6}"/>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0" name="Rectangle 9">
            <a:extLst>
              <a:ext uri="{FF2B5EF4-FFF2-40B4-BE49-F238E27FC236}">
                <a16:creationId xmlns:a16="http://schemas.microsoft.com/office/drawing/2014/main" id="{10098587-3951-49E8-8531-8AFDE4C6919C}"/>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C2F0915F-4118-4028-ABAE-901E4709DDE4}"/>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14" name="TextBox 13">
            <a:extLst>
              <a:ext uri="{FF2B5EF4-FFF2-40B4-BE49-F238E27FC236}">
                <a16:creationId xmlns:a16="http://schemas.microsoft.com/office/drawing/2014/main" id="{AF5DEF88-85F0-4D4F-9883-EE387BA03417}"/>
              </a:ext>
            </a:extLst>
          </p:cNvPr>
          <p:cNvSpPr txBox="1"/>
          <p:nvPr/>
        </p:nvSpPr>
        <p:spPr>
          <a:xfrm>
            <a:off x="0" y="0"/>
            <a:ext cx="1273182" cy="369332"/>
          </a:xfrm>
          <a:prstGeom prst="rect">
            <a:avLst/>
          </a:prstGeom>
          <a:noFill/>
        </p:spPr>
        <p:txBody>
          <a:bodyPr wrap="square" rtlCol="0">
            <a:spAutoFit/>
          </a:bodyPr>
          <a:lstStyle/>
          <a:p>
            <a:r>
              <a:rPr lang="en-US"/>
              <a:t>Clustering</a:t>
            </a:r>
            <a:endParaRPr lang="en-SG"/>
          </a:p>
        </p:txBody>
      </p:sp>
      <p:sp>
        <p:nvSpPr>
          <p:cNvPr id="3" name="Rectangle 2">
            <a:extLst>
              <a:ext uri="{FF2B5EF4-FFF2-40B4-BE49-F238E27FC236}">
                <a16:creationId xmlns:a16="http://schemas.microsoft.com/office/drawing/2014/main" id="{AA0F68E8-6424-42B6-A1B5-D80CD7293057}"/>
              </a:ext>
            </a:extLst>
          </p:cNvPr>
          <p:cNvSpPr/>
          <p:nvPr/>
        </p:nvSpPr>
        <p:spPr>
          <a:xfrm>
            <a:off x="6832121" y="90387"/>
            <a:ext cx="5340828" cy="369332"/>
          </a:xfrm>
          <a:prstGeom prst="rect">
            <a:avLst/>
          </a:prstGeom>
        </p:spPr>
        <p:txBody>
          <a:bodyPr wrap="square">
            <a:spAutoFit/>
          </a:bodyPr>
          <a:lstStyle/>
          <a:p>
            <a:endParaRPr lang="en-SG"/>
          </a:p>
        </p:txBody>
      </p:sp>
      <p:cxnSp>
        <p:nvCxnSpPr>
          <p:cNvPr id="15" name="Straight Connector 14">
            <a:extLst>
              <a:ext uri="{FF2B5EF4-FFF2-40B4-BE49-F238E27FC236}">
                <a16:creationId xmlns:a16="http://schemas.microsoft.com/office/drawing/2014/main" id="{D72C83AE-A574-484C-A0FC-144D2FC4C926}"/>
              </a:ext>
            </a:extLst>
          </p:cNvPr>
          <p:cNvCxnSpPr>
            <a:cxnSpLocks/>
          </p:cNvCxnSpPr>
          <p:nvPr/>
        </p:nvCxnSpPr>
        <p:spPr>
          <a:xfrm>
            <a:off x="6134791" y="3194523"/>
            <a:ext cx="0" cy="2948683"/>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11C3D34-F789-4982-B356-DCADF6469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01" y="3112926"/>
            <a:ext cx="2627521" cy="162875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40BCF5A-3A7C-4B8F-BF0A-860F27D39EE8}"/>
              </a:ext>
            </a:extLst>
          </p:cNvPr>
          <p:cNvSpPr txBox="1"/>
          <p:nvPr/>
        </p:nvSpPr>
        <p:spPr>
          <a:xfrm>
            <a:off x="4735092" y="3194523"/>
            <a:ext cx="1202736" cy="369332"/>
          </a:xfrm>
          <a:prstGeom prst="rect">
            <a:avLst/>
          </a:prstGeom>
          <a:noFill/>
        </p:spPr>
        <p:txBody>
          <a:bodyPr wrap="square" rtlCol="0">
            <a:spAutoFit/>
          </a:bodyPr>
          <a:lstStyle/>
          <a:p>
            <a:r>
              <a:rPr lang="en-US"/>
              <a:t>K-means</a:t>
            </a:r>
            <a:endParaRPr lang="en-SG"/>
          </a:p>
        </p:txBody>
      </p:sp>
      <p:pic>
        <p:nvPicPr>
          <p:cNvPr id="1028" name="Picture 4">
            <a:extLst>
              <a:ext uri="{FF2B5EF4-FFF2-40B4-BE49-F238E27FC236}">
                <a16:creationId xmlns:a16="http://schemas.microsoft.com/office/drawing/2014/main" id="{F0EE5A4D-D3EF-464B-BF3C-383E3CA1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0021" y="4393176"/>
            <a:ext cx="2662820" cy="165063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309345A-A9A7-4A8F-8235-8C3548C2734F}"/>
              </a:ext>
            </a:extLst>
          </p:cNvPr>
          <p:cNvSpPr txBox="1"/>
          <p:nvPr/>
        </p:nvSpPr>
        <p:spPr>
          <a:xfrm>
            <a:off x="1273182" y="4777900"/>
            <a:ext cx="1202736" cy="369332"/>
          </a:xfrm>
          <a:prstGeom prst="rect">
            <a:avLst/>
          </a:prstGeom>
          <a:noFill/>
        </p:spPr>
        <p:txBody>
          <a:bodyPr wrap="square" rtlCol="0">
            <a:spAutoFit/>
          </a:bodyPr>
          <a:lstStyle/>
          <a:p>
            <a:r>
              <a:rPr lang="en-US"/>
              <a:t>Test Data</a:t>
            </a:r>
            <a:endParaRPr lang="en-SG"/>
          </a:p>
        </p:txBody>
      </p:sp>
      <p:sp>
        <p:nvSpPr>
          <p:cNvPr id="23" name="TextBox 22">
            <a:extLst>
              <a:ext uri="{FF2B5EF4-FFF2-40B4-BE49-F238E27FC236}">
                <a16:creationId xmlns:a16="http://schemas.microsoft.com/office/drawing/2014/main" id="{C9AAD10C-906A-4DCD-AA8F-6AF520B4B019}"/>
              </a:ext>
            </a:extLst>
          </p:cNvPr>
          <p:cNvSpPr txBox="1"/>
          <p:nvPr/>
        </p:nvSpPr>
        <p:spPr>
          <a:xfrm>
            <a:off x="3939582" y="4023844"/>
            <a:ext cx="1202736" cy="369332"/>
          </a:xfrm>
          <a:prstGeom prst="rect">
            <a:avLst/>
          </a:prstGeom>
          <a:noFill/>
        </p:spPr>
        <p:txBody>
          <a:bodyPr wrap="square" rtlCol="0">
            <a:spAutoFit/>
          </a:bodyPr>
          <a:lstStyle/>
          <a:p>
            <a:r>
              <a:rPr lang="en-US"/>
              <a:t>Train ‘Data</a:t>
            </a:r>
            <a:endParaRPr lang="en-SG"/>
          </a:p>
        </p:txBody>
      </p:sp>
      <p:sp>
        <p:nvSpPr>
          <p:cNvPr id="25" name="TextBox 24">
            <a:extLst>
              <a:ext uri="{FF2B5EF4-FFF2-40B4-BE49-F238E27FC236}">
                <a16:creationId xmlns:a16="http://schemas.microsoft.com/office/drawing/2014/main" id="{DB065AD2-EABF-461C-89A6-A042E960DEAE}"/>
              </a:ext>
            </a:extLst>
          </p:cNvPr>
          <p:cNvSpPr txBox="1"/>
          <p:nvPr/>
        </p:nvSpPr>
        <p:spPr>
          <a:xfrm>
            <a:off x="11011135" y="3011777"/>
            <a:ext cx="1202736" cy="369332"/>
          </a:xfrm>
          <a:prstGeom prst="rect">
            <a:avLst/>
          </a:prstGeom>
          <a:noFill/>
        </p:spPr>
        <p:txBody>
          <a:bodyPr wrap="square" rtlCol="0">
            <a:spAutoFit/>
          </a:bodyPr>
          <a:lstStyle/>
          <a:p>
            <a:r>
              <a:rPr lang="en-US"/>
              <a:t>LDA</a:t>
            </a:r>
            <a:endParaRPr lang="en-SG"/>
          </a:p>
        </p:txBody>
      </p:sp>
      <p:sp>
        <p:nvSpPr>
          <p:cNvPr id="27" name="TextBox 26">
            <a:extLst>
              <a:ext uri="{FF2B5EF4-FFF2-40B4-BE49-F238E27FC236}">
                <a16:creationId xmlns:a16="http://schemas.microsoft.com/office/drawing/2014/main" id="{0117ADFA-6C0C-45C9-951C-7F1D2F30652A}"/>
              </a:ext>
            </a:extLst>
          </p:cNvPr>
          <p:cNvSpPr txBox="1"/>
          <p:nvPr/>
        </p:nvSpPr>
        <p:spPr>
          <a:xfrm>
            <a:off x="6965257" y="4962566"/>
            <a:ext cx="1202736" cy="369332"/>
          </a:xfrm>
          <a:prstGeom prst="rect">
            <a:avLst/>
          </a:prstGeom>
          <a:noFill/>
        </p:spPr>
        <p:txBody>
          <a:bodyPr wrap="square" rtlCol="0">
            <a:spAutoFit/>
          </a:bodyPr>
          <a:lstStyle/>
          <a:p>
            <a:r>
              <a:rPr lang="en-US"/>
              <a:t>Test Data</a:t>
            </a:r>
            <a:endParaRPr lang="en-SG"/>
          </a:p>
        </p:txBody>
      </p:sp>
      <p:sp>
        <p:nvSpPr>
          <p:cNvPr id="28" name="TextBox 27">
            <a:extLst>
              <a:ext uri="{FF2B5EF4-FFF2-40B4-BE49-F238E27FC236}">
                <a16:creationId xmlns:a16="http://schemas.microsoft.com/office/drawing/2014/main" id="{4553E248-DEDD-42AC-BBFA-6338E2EAF349}"/>
              </a:ext>
            </a:extLst>
          </p:cNvPr>
          <p:cNvSpPr txBox="1"/>
          <p:nvPr/>
        </p:nvSpPr>
        <p:spPr>
          <a:xfrm>
            <a:off x="9446000" y="3785024"/>
            <a:ext cx="1202736" cy="369332"/>
          </a:xfrm>
          <a:prstGeom prst="rect">
            <a:avLst/>
          </a:prstGeom>
          <a:noFill/>
        </p:spPr>
        <p:txBody>
          <a:bodyPr wrap="square" rtlCol="0">
            <a:spAutoFit/>
          </a:bodyPr>
          <a:lstStyle/>
          <a:p>
            <a:r>
              <a:rPr lang="en-US"/>
              <a:t>Train Data</a:t>
            </a:r>
            <a:endParaRPr lang="en-SG"/>
          </a:p>
        </p:txBody>
      </p:sp>
      <p:pic>
        <p:nvPicPr>
          <p:cNvPr id="20" name="Picture 19">
            <a:extLst>
              <a:ext uri="{FF2B5EF4-FFF2-40B4-BE49-F238E27FC236}">
                <a16:creationId xmlns:a16="http://schemas.microsoft.com/office/drawing/2014/main" id="{4FB59D87-085A-4364-8957-A100EB81A8B1}"/>
              </a:ext>
            </a:extLst>
          </p:cNvPr>
          <p:cNvPicPr>
            <a:picLocks noChangeAspect="1"/>
          </p:cNvPicPr>
          <p:nvPr/>
        </p:nvPicPr>
        <p:blipFill>
          <a:blip r:embed="rId5"/>
          <a:stretch>
            <a:fillRect/>
          </a:stretch>
        </p:blipFill>
        <p:spPr>
          <a:xfrm>
            <a:off x="6327227" y="3156885"/>
            <a:ext cx="2662819" cy="1694739"/>
          </a:xfrm>
          <a:prstGeom prst="rect">
            <a:avLst/>
          </a:prstGeom>
        </p:spPr>
      </p:pic>
      <p:pic>
        <p:nvPicPr>
          <p:cNvPr id="21" name="Picture 20">
            <a:extLst>
              <a:ext uri="{FF2B5EF4-FFF2-40B4-BE49-F238E27FC236}">
                <a16:creationId xmlns:a16="http://schemas.microsoft.com/office/drawing/2014/main" id="{5E434712-2835-4D05-AA4F-B2719D90457C}"/>
              </a:ext>
            </a:extLst>
          </p:cNvPr>
          <p:cNvPicPr>
            <a:picLocks noChangeAspect="1"/>
          </p:cNvPicPr>
          <p:nvPr/>
        </p:nvPicPr>
        <p:blipFill>
          <a:blip r:embed="rId6"/>
          <a:stretch>
            <a:fillRect/>
          </a:stretch>
        </p:blipFill>
        <p:spPr>
          <a:xfrm>
            <a:off x="8615760" y="4235668"/>
            <a:ext cx="3014143" cy="1903139"/>
          </a:xfrm>
          <a:prstGeom prst="rect">
            <a:avLst/>
          </a:prstGeom>
        </p:spPr>
      </p:pic>
    </p:spTree>
    <p:extLst>
      <p:ext uri="{BB962C8B-B14F-4D97-AF65-F5344CB8AC3E}">
        <p14:creationId xmlns:p14="http://schemas.microsoft.com/office/powerpoint/2010/main" val="2237366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63691-F973-4709-8FB2-DFAC47BDF6C7}"/>
              </a:ext>
            </a:extLst>
          </p:cNvPr>
          <p:cNvSpPr>
            <a:spLocks noGrp="1"/>
          </p:cNvSpPr>
          <p:nvPr>
            <p:ph type="title"/>
          </p:nvPr>
        </p:nvSpPr>
        <p:spPr>
          <a:xfrm>
            <a:off x="1397876" y="83632"/>
            <a:ext cx="10240903" cy="1233488"/>
          </a:xfrm>
        </p:spPr>
        <p:txBody>
          <a:bodyPr/>
          <a:lstStyle/>
          <a:p>
            <a:r>
              <a:rPr lang="en-US"/>
              <a:t>Methodology for "improved" model</a:t>
            </a:r>
          </a:p>
        </p:txBody>
      </p:sp>
      <p:sp>
        <p:nvSpPr>
          <p:cNvPr id="3" name="Content Placeholder 2">
            <a:extLst>
              <a:ext uri="{FF2B5EF4-FFF2-40B4-BE49-F238E27FC236}">
                <a16:creationId xmlns:a16="http://schemas.microsoft.com/office/drawing/2014/main" id="{309FD1D9-D8F8-4D04-A3B4-3D2E82B11E3E}"/>
              </a:ext>
            </a:extLst>
          </p:cNvPr>
          <p:cNvSpPr>
            <a:spLocks noGrp="1"/>
          </p:cNvSpPr>
          <p:nvPr>
            <p:ph idx="1"/>
          </p:nvPr>
        </p:nvSpPr>
        <p:spPr>
          <a:xfrm>
            <a:off x="1280348" y="1450910"/>
            <a:ext cx="10240903" cy="3956179"/>
          </a:xfrm>
        </p:spPr>
        <p:txBody>
          <a:bodyPr vert="horz" lIns="0" tIns="0" rIns="0" bIns="0" rtlCol="0" anchor="t">
            <a:normAutofit/>
          </a:bodyPr>
          <a:lstStyle/>
          <a:p>
            <a:r>
              <a:rPr lang="en-US" sz="2000"/>
              <a:t>Label encoder for Polarity Category [</a:t>
            </a:r>
            <a:r>
              <a:rPr lang="en-US" sz="2000" err="1"/>
              <a:t>Textblob</a:t>
            </a:r>
            <a:r>
              <a:rPr lang="en-US" sz="2000"/>
              <a:t>] [Ordinal data]</a:t>
            </a:r>
          </a:p>
          <a:p>
            <a:r>
              <a:rPr lang="en-US" sz="2000"/>
              <a:t>For LDA and </a:t>
            </a:r>
            <a:r>
              <a:rPr lang="en-US" sz="2000" err="1"/>
              <a:t>Kmeans</a:t>
            </a:r>
            <a:r>
              <a:rPr lang="en-US" sz="2000"/>
              <a:t> – One hot encoding [Nominal data]</a:t>
            </a:r>
          </a:p>
          <a:p>
            <a:r>
              <a:rPr lang="en-US" sz="2000"/>
              <a:t>Text data – Preprocess data then count vectorizer </a:t>
            </a:r>
          </a:p>
          <a:p>
            <a:r>
              <a:rPr lang="en-US" sz="2000"/>
              <a:t>Add text data together with the Topic model and sentiment analysis features in a matrix format as Input to Logistic regression model </a:t>
            </a:r>
          </a:p>
        </p:txBody>
      </p:sp>
      <p:sp>
        <p:nvSpPr>
          <p:cNvPr id="4" name="Rectangle 3">
            <a:extLst>
              <a:ext uri="{FF2B5EF4-FFF2-40B4-BE49-F238E27FC236}">
                <a16:creationId xmlns:a16="http://schemas.microsoft.com/office/drawing/2014/main" id="{237FF1DA-EE5B-4BFB-8A24-E5EBCA38D8F7}"/>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874AE88B-79AE-4D0E-9BC5-E0B99A69E27B}"/>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5CF4DFBB-58DA-4BCA-9D6E-5FCB10C34B89}"/>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1278232A-7FCE-4E4D-975B-C059C3CF34FB}"/>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7BAA31AB-CB0D-4D61-89C6-F2C04F3ED882}"/>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CA5E1288-AE80-4DC2-82E0-3CA0B10B76C3}"/>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0" name="Rectangle 9">
            <a:extLst>
              <a:ext uri="{FF2B5EF4-FFF2-40B4-BE49-F238E27FC236}">
                <a16:creationId xmlns:a16="http://schemas.microsoft.com/office/drawing/2014/main" id="{4D82EFCA-4412-4060-966F-4D0D4F00AD2E}"/>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A2EAA536-280B-4553-A0B0-03BBC5461A65}"/>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pic>
        <p:nvPicPr>
          <p:cNvPr id="13" name="Picture 4" descr="Table&#10;&#10;Description automatically generated">
            <a:extLst>
              <a:ext uri="{FF2B5EF4-FFF2-40B4-BE49-F238E27FC236}">
                <a16:creationId xmlns:a16="http://schemas.microsoft.com/office/drawing/2014/main" id="{3B43383D-BA30-4B10-864C-D44ECBDEDA90}"/>
              </a:ext>
            </a:extLst>
          </p:cNvPr>
          <p:cNvPicPr>
            <a:picLocks noChangeAspect="1"/>
          </p:cNvPicPr>
          <p:nvPr/>
        </p:nvPicPr>
        <p:blipFill>
          <a:blip r:embed="rId3"/>
          <a:stretch>
            <a:fillRect/>
          </a:stretch>
        </p:blipFill>
        <p:spPr>
          <a:xfrm>
            <a:off x="1043152" y="3832258"/>
            <a:ext cx="10240903" cy="2518504"/>
          </a:xfrm>
          <a:prstGeom prst="rect">
            <a:avLst/>
          </a:prstGeom>
        </p:spPr>
      </p:pic>
    </p:spTree>
    <p:extLst>
      <p:ext uri="{BB962C8B-B14F-4D97-AF65-F5344CB8AC3E}">
        <p14:creationId xmlns:p14="http://schemas.microsoft.com/office/powerpoint/2010/main" val="4099069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57299056-8FD1-48B5-91C0-4D2BCEB50364}"/>
              </a:ext>
            </a:extLst>
          </p:cNvPr>
          <p:cNvPicPr>
            <a:picLocks noGrp="1" noChangeAspect="1"/>
          </p:cNvPicPr>
          <p:nvPr>
            <p:ph idx="1"/>
          </p:nvPr>
        </p:nvPicPr>
        <p:blipFill>
          <a:blip r:embed="rId3"/>
          <a:stretch>
            <a:fillRect/>
          </a:stretch>
        </p:blipFill>
        <p:spPr>
          <a:xfrm>
            <a:off x="1662712" y="1879123"/>
            <a:ext cx="8647057" cy="1235293"/>
          </a:xfrm>
        </p:spPr>
      </p:pic>
      <p:pic>
        <p:nvPicPr>
          <p:cNvPr id="5" name="Picture 5" descr="Text&#10;&#10;Description automatically generated">
            <a:extLst>
              <a:ext uri="{FF2B5EF4-FFF2-40B4-BE49-F238E27FC236}">
                <a16:creationId xmlns:a16="http://schemas.microsoft.com/office/drawing/2014/main" id="{288B674B-7AC2-44C7-9EE7-8921041994FB}"/>
              </a:ext>
            </a:extLst>
          </p:cNvPr>
          <p:cNvPicPr>
            <a:picLocks noChangeAspect="1"/>
          </p:cNvPicPr>
          <p:nvPr/>
        </p:nvPicPr>
        <p:blipFill>
          <a:blip r:embed="rId4"/>
          <a:stretch>
            <a:fillRect/>
          </a:stretch>
        </p:blipFill>
        <p:spPr>
          <a:xfrm>
            <a:off x="1768366" y="3769636"/>
            <a:ext cx="8655268" cy="1250002"/>
          </a:xfrm>
          <a:prstGeom prst="rect">
            <a:avLst/>
          </a:prstGeom>
        </p:spPr>
      </p:pic>
      <p:sp>
        <p:nvSpPr>
          <p:cNvPr id="6" name="Rectangle 5">
            <a:extLst>
              <a:ext uri="{FF2B5EF4-FFF2-40B4-BE49-F238E27FC236}">
                <a16:creationId xmlns:a16="http://schemas.microsoft.com/office/drawing/2014/main" id="{251FCB2B-2B58-4750-973A-4D55A8C7FD72}"/>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7" name="Rectangle 6">
            <a:extLst>
              <a:ext uri="{FF2B5EF4-FFF2-40B4-BE49-F238E27FC236}">
                <a16:creationId xmlns:a16="http://schemas.microsoft.com/office/drawing/2014/main" id="{FBF80957-8228-4575-A3A5-1A4FDD6F335A}"/>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8" name="Rectangle 7">
            <a:extLst>
              <a:ext uri="{FF2B5EF4-FFF2-40B4-BE49-F238E27FC236}">
                <a16:creationId xmlns:a16="http://schemas.microsoft.com/office/drawing/2014/main" id="{BE336A95-1DDF-4591-BC1E-AED7DAE311CA}"/>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9" name="Rectangle 8">
            <a:extLst>
              <a:ext uri="{FF2B5EF4-FFF2-40B4-BE49-F238E27FC236}">
                <a16:creationId xmlns:a16="http://schemas.microsoft.com/office/drawing/2014/main" id="{584B3206-D2B8-44D4-8523-973D1F504B56}"/>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B067E0C6-97EC-4AC0-B0DA-528FAC4AB929}"/>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9D7A0A85-6BDF-4D86-877C-1D8E689A36E5}"/>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2" name="Rectangle 11">
            <a:extLst>
              <a:ext uri="{FF2B5EF4-FFF2-40B4-BE49-F238E27FC236}">
                <a16:creationId xmlns:a16="http://schemas.microsoft.com/office/drawing/2014/main" id="{AC624537-91D5-42AC-8B9A-EA1E8860F2F7}"/>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3" name="Rectangle 12">
            <a:extLst>
              <a:ext uri="{FF2B5EF4-FFF2-40B4-BE49-F238E27FC236}">
                <a16:creationId xmlns:a16="http://schemas.microsoft.com/office/drawing/2014/main" id="{D341F5A2-4EB1-4765-BD1F-01D115D58120}"/>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Tree>
    <p:extLst>
      <p:ext uri="{BB962C8B-B14F-4D97-AF65-F5344CB8AC3E}">
        <p14:creationId xmlns:p14="http://schemas.microsoft.com/office/powerpoint/2010/main" val="2591464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5DD441-D61F-4D64-B074-B697347717EB}"/>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7" name="Rectangle 6">
            <a:extLst>
              <a:ext uri="{FF2B5EF4-FFF2-40B4-BE49-F238E27FC236}">
                <a16:creationId xmlns:a16="http://schemas.microsoft.com/office/drawing/2014/main" id="{D9F83BE5-FCD7-4450-8BFB-101D03D2DF9F}"/>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8" name="Rectangle 7">
            <a:extLst>
              <a:ext uri="{FF2B5EF4-FFF2-40B4-BE49-F238E27FC236}">
                <a16:creationId xmlns:a16="http://schemas.microsoft.com/office/drawing/2014/main" id="{ADBA9F02-FAD1-42DD-A3E1-42C148D3C636}"/>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9" name="Rectangle 8">
            <a:extLst>
              <a:ext uri="{FF2B5EF4-FFF2-40B4-BE49-F238E27FC236}">
                <a16:creationId xmlns:a16="http://schemas.microsoft.com/office/drawing/2014/main" id="{9E68875A-B1E2-4AD6-A38E-FECA368B9A57}"/>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CB7983FC-A9F9-4F07-ADA1-EEE38D7A590B}"/>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392855DC-FB3F-4813-9E94-D600BBB2FAA1}"/>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2" name="Rectangle 11">
            <a:extLst>
              <a:ext uri="{FF2B5EF4-FFF2-40B4-BE49-F238E27FC236}">
                <a16:creationId xmlns:a16="http://schemas.microsoft.com/office/drawing/2014/main" id="{0BA74C5F-252C-4677-8916-120AE688309E}"/>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3" name="Rectangle 12">
            <a:extLst>
              <a:ext uri="{FF2B5EF4-FFF2-40B4-BE49-F238E27FC236}">
                <a16:creationId xmlns:a16="http://schemas.microsoft.com/office/drawing/2014/main" id="{9869F734-3F96-439A-88C6-9B14E17595F4}"/>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2" name="Rectangle 1">
            <a:extLst>
              <a:ext uri="{FF2B5EF4-FFF2-40B4-BE49-F238E27FC236}">
                <a16:creationId xmlns:a16="http://schemas.microsoft.com/office/drawing/2014/main" id="{F5750711-0A83-42DD-A53B-540E334A2549}"/>
              </a:ext>
            </a:extLst>
          </p:cNvPr>
          <p:cNvSpPr/>
          <p:nvPr/>
        </p:nvSpPr>
        <p:spPr>
          <a:xfrm>
            <a:off x="409902" y="646384"/>
            <a:ext cx="2575035" cy="1103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Text data + Textblob+ K Means</a:t>
            </a:r>
          </a:p>
        </p:txBody>
      </p:sp>
      <p:sp>
        <p:nvSpPr>
          <p:cNvPr id="14" name="Rectangle 13">
            <a:extLst>
              <a:ext uri="{FF2B5EF4-FFF2-40B4-BE49-F238E27FC236}">
                <a16:creationId xmlns:a16="http://schemas.microsoft.com/office/drawing/2014/main" id="{FE2F84CF-4F63-4417-8D1E-4C81265C01D0}"/>
              </a:ext>
            </a:extLst>
          </p:cNvPr>
          <p:cNvSpPr/>
          <p:nvPr/>
        </p:nvSpPr>
        <p:spPr>
          <a:xfrm>
            <a:off x="6190591" y="646384"/>
            <a:ext cx="2575035" cy="1103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Text data + Vader+ K Means</a:t>
            </a:r>
          </a:p>
        </p:txBody>
      </p:sp>
      <p:sp>
        <p:nvSpPr>
          <p:cNvPr id="15" name="Rectangle 14">
            <a:extLst>
              <a:ext uri="{FF2B5EF4-FFF2-40B4-BE49-F238E27FC236}">
                <a16:creationId xmlns:a16="http://schemas.microsoft.com/office/drawing/2014/main" id="{4D2C9790-9250-4141-9F6A-AD8CCA3FABCB}"/>
              </a:ext>
            </a:extLst>
          </p:cNvPr>
          <p:cNvSpPr/>
          <p:nvPr/>
        </p:nvSpPr>
        <p:spPr>
          <a:xfrm>
            <a:off x="3392211" y="646384"/>
            <a:ext cx="2575035" cy="1103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Text data + Textblob+ LDA</a:t>
            </a:r>
          </a:p>
        </p:txBody>
      </p:sp>
      <p:sp>
        <p:nvSpPr>
          <p:cNvPr id="16" name="Rectangle 15">
            <a:extLst>
              <a:ext uri="{FF2B5EF4-FFF2-40B4-BE49-F238E27FC236}">
                <a16:creationId xmlns:a16="http://schemas.microsoft.com/office/drawing/2014/main" id="{F1DA3C73-65B1-4F08-BA6A-4F7EC448487C}"/>
              </a:ext>
            </a:extLst>
          </p:cNvPr>
          <p:cNvSpPr/>
          <p:nvPr/>
        </p:nvSpPr>
        <p:spPr>
          <a:xfrm>
            <a:off x="8949556" y="646383"/>
            <a:ext cx="2575035" cy="1103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Text data + Vader+ LDA</a:t>
            </a:r>
          </a:p>
        </p:txBody>
      </p:sp>
      <p:cxnSp>
        <p:nvCxnSpPr>
          <p:cNvPr id="3" name="Straight Arrow Connector 2">
            <a:extLst>
              <a:ext uri="{FF2B5EF4-FFF2-40B4-BE49-F238E27FC236}">
                <a16:creationId xmlns:a16="http://schemas.microsoft.com/office/drawing/2014/main" id="{ADA1F4BE-0815-4437-8C75-50DD89080A68}"/>
              </a:ext>
            </a:extLst>
          </p:cNvPr>
          <p:cNvCxnSpPr/>
          <p:nvPr/>
        </p:nvCxnSpPr>
        <p:spPr>
          <a:xfrm>
            <a:off x="1763109" y="1749972"/>
            <a:ext cx="7882" cy="927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6E4CB52-51C5-44E8-B357-306EAF0CA80A}"/>
              </a:ext>
            </a:extLst>
          </p:cNvPr>
          <p:cNvCxnSpPr>
            <a:cxnSpLocks/>
          </p:cNvCxnSpPr>
          <p:nvPr/>
        </p:nvCxnSpPr>
        <p:spPr>
          <a:xfrm>
            <a:off x="4666592" y="1749972"/>
            <a:ext cx="7882" cy="927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15BFA5-B153-4326-85C1-478B80E49EB4}"/>
              </a:ext>
            </a:extLst>
          </p:cNvPr>
          <p:cNvCxnSpPr>
            <a:cxnSpLocks/>
          </p:cNvCxnSpPr>
          <p:nvPr/>
        </p:nvCxnSpPr>
        <p:spPr>
          <a:xfrm>
            <a:off x="7543798" y="1749972"/>
            <a:ext cx="7883" cy="993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35859D-34E5-4695-9E3F-C2AB68B305F6}"/>
              </a:ext>
            </a:extLst>
          </p:cNvPr>
          <p:cNvCxnSpPr>
            <a:cxnSpLocks/>
          </p:cNvCxnSpPr>
          <p:nvPr/>
        </p:nvCxnSpPr>
        <p:spPr>
          <a:xfrm>
            <a:off x="10158247" y="1631730"/>
            <a:ext cx="7882" cy="1111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4CB323A-58A3-4C3C-8346-65070D77156D}"/>
              </a:ext>
            </a:extLst>
          </p:cNvPr>
          <p:cNvSpPr/>
          <p:nvPr/>
        </p:nvSpPr>
        <p:spPr>
          <a:xfrm>
            <a:off x="462454" y="2709039"/>
            <a:ext cx="2522481" cy="1090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Logistic Regression</a:t>
            </a:r>
          </a:p>
        </p:txBody>
      </p:sp>
      <p:sp>
        <p:nvSpPr>
          <p:cNvPr id="20" name="Rectangle 19">
            <a:extLst>
              <a:ext uri="{FF2B5EF4-FFF2-40B4-BE49-F238E27FC236}">
                <a16:creationId xmlns:a16="http://schemas.microsoft.com/office/drawing/2014/main" id="{EF00A2E0-030D-4485-84A4-2FB59372141D}"/>
              </a:ext>
            </a:extLst>
          </p:cNvPr>
          <p:cNvSpPr/>
          <p:nvPr/>
        </p:nvSpPr>
        <p:spPr>
          <a:xfrm>
            <a:off x="3484178" y="2695902"/>
            <a:ext cx="2522481" cy="1090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Logistic Re</a:t>
            </a:r>
            <a:r>
              <a:rPr lang="en-US" b="1"/>
              <a:t>g</a:t>
            </a:r>
            <a:r>
              <a:rPr lang="en-US"/>
              <a:t>ression</a:t>
            </a:r>
          </a:p>
        </p:txBody>
      </p:sp>
      <p:sp>
        <p:nvSpPr>
          <p:cNvPr id="21" name="Rectangle 20">
            <a:extLst>
              <a:ext uri="{FF2B5EF4-FFF2-40B4-BE49-F238E27FC236}">
                <a16:creationId xmlns:a16="http://schemas.microsoft.com/office/drawing/2014/main" id="{861D028D-46EA-40B3-821D-11BB3EC26863}"/>
              </a:ext>
            </a:extLst>
          </p:cNvPr>
          <p:cNvSpPr/>
          <p:nvPr/>
        </p:nvSpPr>
        <p:spPr>
          <a:xfrm>
            <a:off x="6282557" y="2748452"/>
            <a:ext cx="2522481" cy="1090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Logistic Regression</a:t>
            </a:r>
          </a:p>
        </p:txBody>
      </p:sp>
      <p:sp>
        <p:nvSpPr>
          <p:cNvPr id="22" name="Rectangle 21">
            <a:extLst>
              <a:ext uri="{FF2B5EF4-FFF2-40B4-BE49-F238E27FC236}">
                <a16:creationId xmlns:a16="http://schemas.microsoft.com/office/drawing/2014/main" id="{2BEE93FF-EA30-44DE-A274-A1EA56AFC48C}"/>
              </a:ext>
            </a:extLst>
          </p:cNvPr>
          <p:cNvSpPr/>
          <p:nvPr/>
        </p:nvSpPr>
        <p:spPr>
          <a:xfrm>
            <a:off x="9094073" y="2722176"/>
            <a:ext cx="2522481" cy="1090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Logistic Regression</a:t>
            </a:r>
          </a:p>
        </p:txBody>
      </p:sp>
      <p:sp>
        <p:nvSpPr>
          <p:cNvPr id="23" name="Left Brace 22">
            <a:extLst>
              <a:ext uri="{FF2B5EF4-FFF2-40B4-BE49-F238E27FC236}">
                <a16:creationId xmlns:a16="http://schemas.microsoft.com/office/drawing/2014/main" id="{A1EA8B90-3502-4158-9E9E-85435462B15D}"/>
              </a:ext>
            </a:extLst>
          </p:cNvPr>
          <p:cNvSpPr/>
          <p:nvPr/>
        </p:nvSpPr>
        <p:spPr>
          <a:xfrm rot="-5400000">
            <a:off x="5814636" y="-1344012"/>
            <a:ext cx="578069" cy="1112782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16D9D696-2576-4CDE-8557-EA3D1D6A56C7}"/>
              </a:ext>
            </a:extLst>
          </p:cNvPr>
          <p:cNvSpPr/>
          <p:nvPr/>
        </p:nvSpPr>
        <p:spPr>
          <a:xfrm>
            <a:off x="4837385" y="4600902"/>
            <a:ext cx="2522481" cy="1090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Compare !</a:t>
            </a:r>
          </a:p>
        </p:txBody>
      </p:sp>
    </p:spTree>
    <p:extLst>
      <p:ext uri="{BB962C8B-B14F-4D97-AF65-F5344CB8AC3E}">
        <p14:creationId xmlns:p14="http://schemas.microsoft.com/office/powerpoint/2010/main" val="2611429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B749-159D-4760-8093-F545A6DC8E8E}"/>
              </a:ext>
            </a:extLst>
          </p:cNvPr>
          <p:cNvSpPr>
            <a:spLocks noGrp="1"/>
          </p:cNvSpPr>
          <p:nvPr>
            <p:ph type="title"/>
          </p:nvPr>
        </p:nvSpPr>
        <p:spPr>
          <a:xfrm>
            <a:off x="1345915" y="159507"/>
            <a:ext cx="10240903" cy="1233488"/>
          </a:xfrm>
        </p:spPr>
        <p:txBody>
          <a:bodyPr/>
          <a:lstStyle/>
          <a:p>
            <a:pPr>
              <a:spcBef>
                <a:spcPts val="0"/>
              </a:spcBef>
            </a:pPr>
            <a:r>
              <a:rPr lang="en-US"/>
              <a:t>Results(build from baseline model)  </a:t>
            </a:r>
          </a:p>
        </p:txBody>
      </p:sp>
      <p:pic>
        <p:nvPicPr>
          <p:cNvPr id="8" name="Picture 8" descr="A picture containing text&#10;&#10;Description automatically generated">
            <a:extLst>
              <a:ext uri="{FF2B5EF4-FFF2-40B4-BE49-F238E27FC236}">
                <a16:creationId xmlns:a16="http://schemas.microsoft.com/office/drawing/2014/main" id="{66FA87A7-3E5B-4773-92FE-417FDF88316A}"/>
              </a:ext>
            </a:extLst>
          </p:cNvPr>
          <p:cNvPicPr>
            <a:picLocks noGrp="1" noChangeAspect="1"/>
          </p:cNvPicPr>
          <p:nvPr>
            <p:ph idx="1"/>
          </p:nvPr>
        </p:nvPicPr>
        <p:blipFill>
          <a:blip r:embed="rId3"/>
          <a:stretch>
            <a:fillRect/>
          </a:stretch>
        </p:blipFill>
        <p:spPr>
          <a:xfrm>
            <a:off x="1132552" y="1775091"/>
            <a:ext cx="3815043" cy="1946462"/>
          </a:xfrm>
        </p:spPr>
      </p:pic>
      <p:pic>
        <p:nvPicPr>
          <p:cNvPr id="3" name="Picture 3" descr="A picture containing text&#10;&#10;Description automatically generated">
            <a:extLst>
              <a:ext uri="{FF2B5EF4-FFF2-40B4-BE49-F238E27FC236}">
                <a16:creationId xmlns:a16="http://schemas.microsoft.com/office/drawing/2014/main" id="{D8F7762B-C2CD-4F7A-8F59-D6A5CFC9EDEB}"/>
              </a:ext>
            </a:extLst>
          </p:cNvPr>
          <p:cNvPicPr>
            <a:picLocks noChangeAspect="1"/>
          </p:cNvPicPr>
          <p:nvPr/>
        </p:nvPicPr>
        <p:blipFill>
          <a:blip r:embed="rId4"/>
          <a:stretch>
            <a:fillRect/>
          </a:stretch>
        </p:blipFill>
        <p:spPr>
          <a:xfrm>
            <a:off x="3133165" y="2413398"/>
            <a:ext cx="4362260" cy="2087988"/>
          </a:xfrm>
          <a:prstGeom prst="rect">
            <a:avLst/>
          </a:prstGeom>
        </p:spPr>
      </p:pic>
      <p:pic>
        <p:nvPicPr>
          <p:cNvPr id="7" name="Picture 8" descr="A picture containing text&#10;&#10;Description automatically generated">
            <a:extLst>
              <a:ext uri="{FF2B5EF4-FFF2-40B4-BE49-F238E27FC236}">
                <a16:creationId xmlns:a16="http://schemas.microsoft.com/office/drawing/2014/main" id="{E45F62CF-0664-4452-99C3-E578C261A3C3}"/>
              </a:ext>
            </a:extLst>
          </p:cNvPr>
          <p:cNvPicPr>
            <a:picLocks noChangeAspect="1"/>
          </p:cNvPicPr>
          <p:nvPr/>
        </p:nvPicPr>
        <p:blipFill>
          <a:blip r:embed="rId5"/>
          <a:stretch>
            <a:fillRect/>
          </a:stretch>
        </p:blipFill>
        <p:spPr>
          <a:xfrm>
            <a:off x="5668843" y="2893329"/>
            <a:ext cx="3755003" cy="1892015"/>
          </a:xfrm>
          <a:prstGeom prst="rect">
            <a:avLst/>
          </a:prstGeom>
        </p:spPr>
      </p:pic>
      <p:pic>
        <p:nvPicPr>
          <p:cNvPr id="13" name="Picture 13" descr="A picture containing text&#10;&#10;Description automatically generated">
            <a:extLst>
              <a:ext uri="{FF2B5EF4-FFF2-40B4-BE49-F238E27FC236}">
                <a16:creationId xmlns:a16="http://schemas.microsoft.com/office/drawing/2014/main" id="{4A653C49-4A45-4A3C-AD38-B7734CB2CD54}"/>
              </a:ext>
            </a:extLst>
          </p:cNvPr>
          <p:cNvPicPr>
            <a:picLocks noChangeAspect="1"/>
          </p:cNvPicPr>
          <p:nvPr/>
        </p:nvPicPr>
        <p:blipFill>
          <a:blip r:embed="rId6"/>
          <a:stretch>
            <a:fillRect/>
          </a:stretch>
        </p:blipFill>
        <p:spPr>
          <a:xfrm>
            <a:off x="5537293" y="4686020"/>
            <a:ext cx="1585072" cy="903755"/>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CFE1316A-8D5B-44B5-88A0-DDF118048562}"/>
              </a:ext>
            </a:extLst>
          </p:cNvPr>
          <p:cNvPicPr>
            <a:picLocks noChangeAspect="1"/>
          </p:cNvPicPr>
          <p:nvPr/>
        </p:nvPicPr>
        <p:blipFill>
          <a:blip r:embed="rId7"/>
          <a:stretch>
            <a:fillRect/>
          </a:stretch>
        </p:blipFill>
        <p:spPr>
          <a:xfrm>
            <a:off x="3185216" y="4403296"/>
            <a:ext cx="1250017" cy="721099"/>
          </a:xfrm>
          <a:prstGeom prst="rect">
            <a:avLst/>
          </a:prstGeom>
        </p:spPr>
      </p:pic>
      <p:pic>
        <p:nvPicPr>
          <p:cNvPr id="16" name="Picture 16" descr="A picture containing text&#10;&#10;Description automatically generated">
            <a:extLst>
              <a:ext uri="{FF2B5EF4-FFF2-40B4-BE49-F238E27FC236}">
                <a16:creationId xmlns:a16="http://schemas.microsoft.com/office/drawing/2014/main" id="{CEB821F8-0028-46CC-AC4C-83038A215DE1}"/>
              </a:ext>
            </a:extLst>
          </p:cNvPr>
          <p:cNvPicPr>
            <a:picLocks noChangeAspect="1"/>
          </p:cNvPicPr>
          <p:nvPr/>
        </p:nvPicPr>
        <p:blipFill>
          <a:blip r:embed="rId8"/>
          <a:stretch>
            <a:fillRect/>
          </a:stretch>
        </p:blipFill>
        <p:spPr>
          <a:xfrm>
            <a:off x="1132447" y="3717009"/>
            <a:ext cx="1250017" cy="690843"/>
          </a:xfrm>
          <a:prstGeom prst="rect">
            <a:avLst/>
          </a:prstGeom>
        </p:spPr>
      </p:pic>
      <p:pic>
        <p:nvPicPr>
          <p:cNvPr id="18" name="Picture 4" descr="Text&#10;&#10;Description automatically generated">
            <a:extLst>
              <a:ext uri="{FF2B5EF4-FFF2-40B4-BE49-F238E27FC236}">
                <a16:creationId xmlns:a16="http://schemas.microsoft.com/office/drawing/2014/main" id="{E636CB63-AC3D-40BB-B734-07BC06B1E2F3}"/>
              </a:ext>
            </a:extLst>
          </p:cNvPr>
          <p:cNvPicPr>
            <a:picLocks noChangeAspect="1"/>
          </p:cNvPicPr>
          <p:nvPr/>
        </p:nvPicPr>
        <p:blipFill>
          <a:blip r:embed="rId9"/>
          <a:stretch>
            <a:fillRect/>
          </a:stretch>
        </p:blipFill>
        <p:spPr>
          <a:xfrm>
            <a:off x="7827755" y="3345047"/>
            <a:ext cx="3440206" cy="2047315"/>
          </a:xfrm>
          <a:prstGeom prst="rect">
            <a:avLst/>
          </a:prstGeom>
        </p:spPr>
      </p:pic>
      <p:pic>
        <p:nvPicPr>
          <p:cNvPr id="20" name="Picture 9" descr="A picture containing graphical user interface&#10;&#10;Description automatically generated">
            <a:extLst>
              <a:ext uri="{FF2B5EF4-FFF2-40B4-BE49-F238E27FC236}">
                <a16:creationId xmlns:a16="http://schemas.microsoft.com/office/drawing/2014/main" id="{DFFD4B5F-9B24-485C-87F3-1F3434481A3E}"/>
              </a:ext>
            </a:extLst>
          </p:cNvPr>
          <p:cNvPicPr>
            <a:picLocks noChangeAspect="1"/>
          </p:cNvPicPr>
          <p:nvPr/>
        </p:nvPicPr>
        <p:blipFill>
          <a:blip r:embed="rId10"/>
          <a:stretch>
            <a:fillRect/>
          </a:stretch>
        </p:blipFill>
        <p:spPr>
          <a:xfrm>
            <a:off x="8419758" y="5420434"/>
            <a:ext cx="1230967" cy="778249"/>
          </a:xfrm>
          <a:prstGeom prst="rect">
            <a:avLst/>
          </a:prstGeom>
        </p:spPr>
      </p:pic>
      <p:sp>
        <p:nvSpPr>
          <p:cNvPr id="24" name="Rectangle 23">
            <a:extLst>
              <a:ext uri="{FF2B5EF4-FFF2-40B4-BE49-F238E27FC236}">
                <a16:creationId xmlns:a16="http://schemas.microsoft.com/office/drawing/2014/main" id="{A6FBA1DC-66F9-4D62-88BD-AEAAED67DE72}"/>
              </a:ext>
            </a:extLst>
          </p:cNvPr>
          <p:cNvSpPr/>
          <p:nvPr/>
        </p:nvSpPr>
        <p:spPr>
          <a:xfrm>
            <a:off x="7955280" y="3256280"/>
            <a:ext cx="3444240" cy="2834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C95AE78-A0E5-4F0A-9652-4EE60921A569}"/>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21" name="Rectangle 20">
            <a:extLst>
              <a:ext uri="{FF2B5EF4-FFF2-40B4-BE49-F238E27FC236}">
                <a16:creationId xmlns:a16="http://schemas.microsoft.com/office/drawing/2014/main" id="{D7E66F4D-087D-40F0-A4E3-2212F4E4FB45}"/>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22" name="Rectangle 21">
            <a:extLst>
              <a:ext uri="{FF2B5EF4-FFF2-40B4-BE49-F238E27FC236}">
                <a16:creationId xmlns:a16="http://schemas.microsoft.com/office/drawing/2014/main" id="{5EE84C08-B5C6-4469-864D-A5B903150DD2}"/>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23" name="Rectangle 22">
            <a:extLst>
              <a:ext uri="{FF2B5EF4-FFF2-40B4-BE49-F238E27FC236}">
                <a16:creationId xmlns:a16="http://schemas.microsoft.com/office/drawing/2014/main" id="{871679BD-DD8D-45F3-8EE1-4370643BF6AE}"/>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25" name="Rectangle 24">
            <a:extLst>
              <a:ext uri="{FF2B5EF4-FFF2-40B4-BE49-F238E27FC236}">
                <a16:creationId xmlns:a16="http://schemas.microsoft.com/office/drawing/2014/main" id="{0BCEF65B-915F-4D45-BD2A-AECE0B3A2CCE}"/>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26" name="Rectangle 25">
            <a:extLst>
              <a:ext uri="{FF2B5EF4-FFF2-40B4-BE49-F238E27FC236}">
                <a16:creationId xmlns:a16="http://schemas.microsoft.com/office/drawing/2014/main" id="{5E7B4D6E-970D-4FBD-9A64-EBD064A69075}"/>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27" name="Rectangle 26">
            <a:extLst>
              <a:ext uri="{FF2B5EF4-FFF2-40B4-BE49-F238E27FC236}">
                <a16:creationId xmlns:a16="http://schemas.microsoft.com/office/drawing/2014/main" id="{97C63160-CCCA-47A3-80C0-203520DDB66B}"/>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Results &amp; Discussion</a:t>
            </a:r>
            <a:endParaRPr lang="en-SG">
              <a:solidFill>
                <a:schemeClr val="bg1"/>
              </a:solidFill>
            </a:endParaRPr>
          </a:p>
        </p:txBody>
      </p:sp>
      <p:sp>
        <p:nvSpPr>
          <p:cNvPr id="28" name="Rectangle 27">
            <a:extLst>
              <a:ext uri="{FF2B5EF4-FFF2-40B4-BE49-F238E27FC236}">
                <a16:creationId xmlns:a16="http://schemas.microsoft.com/office/drawing/2014/main" id="{2B4907A0-CC0B-4BB0-A204-FFD2AD2220F9}"/>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4" name="TextBox 3">
            <a:extLst>
              <a:ext uri="{FF2B5EF4-FFF2-40B4-BE49-F238E27FC236}">
                <a16:creationId xmlns:a16="http://schemas.microsoft.com/office/drawing/2014/main" id="{5B1E80BE-050F-4A83-B6B9-074247036F69}"/>
              </a:ext>
            </a:extLst>
          </p:cNvPr>
          <p:cNvSpPr txBox="1"/>
          <p:nvPr/>
        </p:nvSpPr>
        <p:spPr>
          <a:xfrm>
            <a:off x="625366" y="37259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Score: </a:t>
            </a:r>
          </a:p>
        </p:txBody>
      </p:sp>
      <p:sp>
        <p:nvSpPr>
          <p:cNvPr id="29" name="TextBox 28">
            <a:extLst>
              <a:ext uri="{FF2B5EF4-FFF2-40B4-BE49-F238E27FC236}">
                <a16:creationId xmlns:a16="http://schemas.microsoft.com/office/drawing/2014/main" id="{F6979B9C-7D8B-4D67-83E0-473843AC2F36}"/>
              </a:ext>
            </a:extLst>
          </p:cNvPr>
          <p:cNvSpPr txBox="1"/>
          <p:nvPr/>
        </p:nvSpPr>
        <p:spPr>
          <a:xfrm>
            <a:off x="2740573" y="452733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Score: </a:t>
            </a:r>
          </a:p>
        </p:txBody>
      </p:sp>
      <p:sp>
        <p:nvSpPr>
          <p:cNvPr id="30" name="TextBox 29">
            <a:extLst>
              <a:ext uri="{FF2B5EF4-FFF2-40B4-BE49-F238E27FC236}">
                <a16:creationId xmlns:a16="http://schemas.microsoft.com/office/drawing/2014/main" id="{C4374F74-CB94-4DDF-A954-5CCC6631AE9F}"/>
              </a:ext>
            </a:extLst>
          </p:cNvPr>
          <p:cNvSpPr txBox="1"/>
          <p:nvPr/>
        </p:nvSpPr>
        <p:spPr>
          <a:xfrm>
            <a:off x="5210503" y="488205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Score: </a:t>
            </a:r>
          </a:p>
        </p:txBody>
      </p:sp>
      <p:sp>
        <p:nvSpPr>
          <p:cNvPr id="31" name="TextBox 30">
            <a:extLst>
              <a:ext uri="{FF2B5EF4-FFF2-40B4-BE49-F238E27FC236}">
                <a16:creationId xmlns:a16="http://schemas.microsoft.com/office/drawing/2014/main" id="{74F377A7-E8A6-4BD9-A63F-6C2C076C2AFC}"/>
              </a:ext>
            </a:extLst>
          </p:cNvPr>
          <p:cNvSpPr txBox="1"/>
          <p:nvPr/>
        </p:nvSpPr>
        <p:spPr>
          <a:xfrm>
            <a:off x="7943194" y="5525813"/>
            <a:ext cx="9170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Score: </a:t>
            </a:r>
          </a:p>
        </p:txBody>
      </p:sp>
    </p:spTree>
    <p:extLst>
      <p:ext uri="{BB962C8B-B14F-4D97-AF65-F5344CB8AC3E}">
        <p14:creationId xmlns:p14="http://schemas.microsoft.com/office/powerpoint/2010/main" val="3211137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FDFF-00CB-4CC1-93DA-AF1E3FABC20D}"/>
              </a:ext>
            </a:extLst>
          </p:cNvPr>
          <p:cNvSpPr>
            <a:spLocks noGrp="1"/>
          </p:cNvSpPr>
          <p:nvPr>
            <p:ph type="title"/>
          </p:nvPr>
        </p:nvSpPr>
        <p:spPr>
          <a:xfrm>
            <a:off x="1371600" y="793080"/>
            <a:ext cx="10240903" cy="621834"/>
          </a:xfrm>
        </p:spPr>
        <p:txBody>
          <a:bodyPr anchor="t"/>
          <a:lstStyle/>
          <a:p>
            <a:r>
              <a:rPr lang="en-US"/>
              <a:t>Problem statement</a:t>
            </a:r>
            <a:endParaRPr lang="en-SG"/>
          </a:p>
        </p:txBody>
      </p:sp>
      <p:sp>
        <p:nvSpPr>
          <p:cNvPr id="3" name="Content Placeholder 2">
            <a:extLst>
              <a:ext uri="{FF2B5EF4-FFF2-40B4-BE49-F238E27FC236}">
                <a16:creationId xmlns:a16="http://schemas.microsoft.com/office/drawing/2014/main" id="{F6731E8E-F371-494A-9C42-6572DC7E1AFA}"/>
              </a:ext>
            </a:extLst>
          </p:cNvPr>
          <p:cNvSpPr>
            <a:spLocks noGrp="1"/>
          </p:cNvSpPr>
          <p:nvPr>
            <p:ph idx="1"/>
          </p:nvPr>
        </p:nvSpPr>
        <p:spPr>
          <a:xfrm>
            <a:off x="1371601" y="1607419"/>
            <a:ext cx="6305550" cy="4463699"/>
          </a:xfrm>
        </p:spPr>
        <p:txBody>
          <a:bodyPr vert="horz" lIns="0" tIns="0" rIns="0" bIns="0" rtlCol="0" anchor="t">
            <a:normAutofit/>
          </a:bodyPr>
          <a:lstStyle/>
          <a:p>
            <a:pPr marL="0" indent="0">
              <a:buNone/>
            </a:pPr>
            <a:r>
              <a:rPr lang="en-US"/>
              <a:t>The plethora of misleading false information in this time where data is highly accessible causes </a:t>
            </a:r>
            <a:r>
              <a:rPr lang="en-US" b="1"/>
              <a:t>confusion</a:t>
            </a:r>
            <a:r>
              <a:rPr lang="en-US"/>
              <a:t> and </a:t>
            </a:r>
            <a:r>
              <a:rPr lang="en-US" b="1"/>
              <a:t>frustrations</a:t>
            </a:r>
            <a:r>
              <a:rPr lang="en-US"/>
              <a:t> to both individuals and businesses. </a:t>
            </a:r>
          </a:p>
          <a:p>
            <a:pPr marL="0" indent="0">
              <a:buNone/>
            </a:pPr>
            <a:r>
              <a:rPr lang="en-SG"/>
              <a:t>Fast sharing on the internet (social media &amp; news channels)</a:t>
            </a:r>
          </a:p>
          <a:p>
            <a:pPr marL="0" indent="0">
              <a:buNone/>
            </a:pPr>
            <a:endParaRPr lang="en-US"/>
          </a:p>
          <a:p>
            <a:pPr marL="0" indent="0">
              <a:buNone/>
            </a:pPr>
            <a:r>
              <a:rPr lang="en-US"/>
              <a:t>What do we want to solve? </a:t>
            </a:r>
          </a:p>
          <a:p>
            <a:pPr marL="0" indent="0">
              <a:buNone/>
            </a:pPr>
            <a:r>
              <a:rPr lang="en-US" i="1"/>
              <a:t>The Internet’s double-edged sword</a:t>
            </a:r>
          </a:p>
          <a:p>
            <a:pPr marL="0" indent="0">
              <a:buNone/>
            </a:pPr>
            <a:endParaRPr lang="en-SG"/>
          </a:p>
        </p:txBody>
      </p:sp>
      <p:sp>
        <p:nvSpPr>
          <p:cNvPr id="4" name="Rectangle 3">
            <a:extLst>
              <a:ext uri="{FF2B5EF4-FFF2-40B4-BE49-F238E27FC236}">
                <a16:creationId xmlns:a16="http://schemas.microsoft.com/office/drawing/2014/main" id="{157E5F40-9067-4F6B-8745-9E485F46C2B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75000"/>
                  </a:schemeClr>
                </a:solidFill>
              </a:rPr>
              <a:t>Title</a:t>
            </a:r>
            <a:endParaRPr lang="en-SG">
              <a:solidFill>
                <a:schemeClr val="bg1">
                  <a:lumMod val="75000"/>
                </a:schemeClr>
              </a:solidFill>
            </a:endParaRPr>
          </a:p>
        </p:txBody>
      </p:sp>
      <p:sp>
        <p:nvSpPr>
          <p:cNvPr id="5" name="Rectangle 4">
            <a:extLst>
              <a:ext uri="{FF2B5EF4-FFF2-40B4-BE49-F238E27FC236}">
                <a16:creationId xmlns:a16="http://schemas.microsoft.com/office/drawing/2014/main" id="{A1049DF0-40CD-4032-B047-42D2D459D8BF}"/>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Introduction</a:t>
            </a:r>
            <a:endParaRPr lang="en-SG">
              <a:solidFill>
                <a:schemeClr val="bg1"/>
              </a:solidFill>
            </a:endParaRPr>
          </a:p>
        </p:txBody>
      </p:sp>
      <p:sp>
        <p:nvSpPr>
          <p:cNvPr id="6" name="Rectangle 5">
            <a:extLst>
              <a:ext uri="{FF2B5EF4-FFF2-40B4-BE49-F238E27FC236}">
                <a16:creationId xmlns:a16="http://schemas.microsoft.com/office/drawing/2014/main" id="{52494B6F-60E5-420C-A8A0-FC482BF96C7D}"/>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75000"/>
                  </a:schemeClr>
                </a:solidFill>
              </a:rPr>
              <a:t>Motivation</a:t>
            </a:r>
            <a:endParaRPr lang="en-SG">
              <a:solidFill>
                <a:schemeClr val="bg1">
                  <a:lumMod val="75000"/>
                </a:schemeClr>
              </a:solidFill>
            </a:endParaRPr>
          </a:p>
        </p:txBody>
      </p:sp>
      <p:sp>
        <p:nvSpPr>
          <p:cNvPr id="7" name="Rectangle 6">
            <a:extLst>
              <a:ext uri="{FF2B5EF4-FFF2-40B4-BE49-F238E27FC236}">
                <a16:creationId xmlns:a16="http://schemas.microsoft.com/office/drawing/2014/main" id="{D5D78A74-1BAB-4186-BD82-B7AB130CFC4F}"/>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FB950DC4-0287-47EA-8D19-C75CD62FA48B}"/>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A3143D27-5BF7-425F-9805-09366D07695F}"/>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15B932F0-510B-4ABB-9E4C-FAD343D89230}"/>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0E7B2677-2FDB-4D61-AE1B-976022449BC6}"/>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pic>
        <p:nvPicPr>
          <p:cNvPr id="15" name="Picture 14">
            <a:extLst>
              <a:ext uri="{FF2B5EF4-FFF2-40B4-BE49-F238E27FC236}">
                <a16:creationId xmlns:a16="http://schemas.microsoft.com/office/drawing/2014/main" id="{720C3A4C-5DB5-4423-96A1-D7103F5AE689}"/>
              </a:ext>
            </a:extLst>
          </p:cNvPr>
          <p:cNvPicPr>
            <a:picLocks noChangeAspect="1"/>
          </p:cNvPicPr>
          <p:nvPr/>
        </p:nvPicPr>
        <p:blipFill>
          <a:blip r:embed="rId3"/>
          <a:stretch>
            <a:fillRect/>
          </a:stretch>
        </p:blipFill>
        <p:spPr>
          <a:xfrm>
            <a:off x="7900769" y="2109938"/>
            <a:ext cx="2919631" cy="2638123"/>
          </a:xfrm>
          <a:prstGeom prst="rect">
            <a:avLst/>
          </a:prstGeom>
        </p:spPr>
      </p:pic>
    </p:spTree>
    <p:extLst>
      <p:ext uri="{BB962C8B-B14F-4D97-AF65-F5344CB8AC3E}">
        <p14:creationId xmlns:p14="http://schemas.microsoft.com/office/powerpoint/2010/main" val="2823669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hart, treemap chart&#10;&#10;Description automatically generated">
            <a:extLst>
              <a:ext uri="{FF2B5EF4-FFF2-40B4-BE49-F238E27FC236}">
                <a16:creationId xmlns:a16="http://schemas.microsoft.com/office/drawing/2014/main" id="{21CF7AFD-071A-487B-A48C-96C57B11CACD}"/>
              </a:ext>
            </a:extLst>
          </p:cNvPr>
          <p:cNvPicPr>
            <a:picLocks noChangeAspect="1"/>
          </p:cNvPicPr>
          <p:nvPr/>
        </p:nvPicPr>
        <p:blipFill>
          <a:blip r:embed="rId3"/>
          <a:stretch>
            <a:fillRect/>
          </a:stretch>
        </p:blipFill>
        <p:spPr>
          <a:xfrm>
            <a:off x="6831106" y="3236627"/>
            <a:ext cx="4357728" cy="3117741"/>
          </a:xfrm>
          <a:prstGeom prst="rect">
            <a:avLst/>
          </a:prstGeom>
        </p:spPr>
      </p:pic>
      <p:pic>
        <p:nvPicPr>
          <p:cNvPr id="13" name="Picture 5" descr="Chart, treemap chart&#10;&#10;Description automatically generated">
            <a:extLst>
              <a:ext uri="{FF2B5EF4-FFF2-40B4-BE49-F238E27FC236}">
                <a16:creationId xmlns:a16="http://schemas.microsoft.com/office/drawing/2014/main" id="{1268C9CC-108C-4E67-97EA-7A634A6C97EF}"/>
              </a:ext>
            </a:extLst>
          </p:cNvPr>
          <p:cNvPicPr>
            <a:picLocks noChangeAspect="1"/>
          </p:cNvPicPr>
          <p:nvPr/>
        </p:nvPicPr>
        <p:blipFill>
          <a:blip r:embed="rId4"/>
          <a:stretch>
            <a:fillRect/>
          </a:stretch>
        </p:blipFill>
        <p:spPr>
          <a:xfrm>
            <a:off x="1067162" y="108498"/>
            <a:ext cx="4443106" cy="3010861"/>
          </a:xfrm>
          <a:prstGeom prst="rect">
            <a:avLst/>
          </a:prstGeom>
        </p:spPr>
      </p:pic>
      <p:pic>
        <p:nvPicPr>
          <p:cNvPr id="15" name="Picture 5" descr="Chart, treemap chart&#10;&#10;Description automatically generated">
            <a:extLst>
              <a:ext uri="{FF2B5EF4-FFF2-40B4-BE49-F238E27FC236}">
                <a16:creationId xmlns:a16="http://schemas.microsoft.com/office/drawing/2014/main" id="{3DD97D32-F63A-4B1A-B9E2-5F5A74ADD206}"/>
              </a:ext>
            </a:extLst>
          </p:cNvPr>
          <p:cNvPicPr>
            <a:picLocks noChangeAspect="1"/>
          </p:cNvPicPr>
          <p:nvPr/>
        </p:nvPicPr>
        <p:blipFill>
          <a:blip r:embed="rId5"/>
          <a:stretch>
            <a:fillRect/>
          </a:stretch>
        </p:blipFill>
        <p:spPr>
          <a:xfrm>
            <a:off x="6783135" y="216367"/>
            <a:ext cx="4127063" cy="2991227"/>
          </a:xfrm>
          <a:prstGeom prst="rect">
            <a:avLst/>
          </a:prstGeom>
        </p:spPr>
      </p:pic>
      <p:pic>
        <p:nvPicPr>
          <p:cNvPr id="17" name="Picture 10" descr="Chart, treemap chart&#10;&#10;Description automatically generated">
            <a:extLst>
              <a:ext uri="{FF2B5EF4-FFF2-40B4-BE49-F238E27FC236}">
                <a16:creationId xmlns:a16="http://schemas.microsoft.com/office/drawing/2014/main" id="{69889B54-3296-431D-814F-C1442C4104FA}"/>
              </a:ext>
            </a:extLst>
          </p:cNvPr>
          <p:cNvPicPr>
            <a:picLocks noChangeAspect="1"/>
          </p:cNvPicPr>
          <p:nvPr/>
        </p:nvPicPr>
        <p:blipFill>
          <a:blip r:embed="rId6"/>
          <a:stretch>
            <a:fillRect/>
          </a:stretch>
        </p:blipFill>
        <p:spPr>
          <a:xfrm>
            <a:off x="936055" y="3264350"/>
            <a:ext cx="4700956" cy="3110567"/>
          </a:xfrm>
          <a:prstGeom prst="rect">
            <a:avLst/>
          </a:prstGeom>
        </p:spPr>
      </p:pic>
      <p:sp>
        <p:nvSpPr>
          <p:cNvPr id="2" name="Rectangle 1">
            <a:extLst>
              <a:ext uri="{FF2B5EF4-FFF2-40B4-BE49-F238E27FC236}">
                <a16:creationId xmlns:a16="http://schemas.microsoft.com/office/drawing/2014/main" id="{71AF4EE6-0B79-456B-B73B-569B44AD303F}"/>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3" name="Rectangle 2">
            <a:extLst>
              <a:ext uri="{FF2B5EF4-FFF2-40B4-BE49-F238E27FC236}">
                <a16:creationId xmlns:a16="http://schemas.microsoft.com/office/drawing/2014/main" id="{F194F8F5-D494-4D88-A0C6-3BC907849CF1}"/>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4" name="Rectangle 3">
            <a:extLst>
              <a:ext uri="{FF2B5EF4-FFF2-40B4-BE49-F238E27FC236}">
                <a16:creationId xmlns:a16="http://schemas.microsoft.com/office/drawing/2014/main" id="{B30EF9E8-938B-421E-8E11-EAC9B1FBB564}"/>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67F9D0EE-D4F5-4580-9345-04D476445419}"/>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9" name="Rectangle 8">
            <a:extLst>
              <a:ext uri="{FF2B5EF4-FFF2-40B4-BE49-F238E27FC236}">
                <a16:creationId xmlns:a16="http://schemas.microsoft.com/office/drawing/2014/main" id="{72D79D46-0B46-46BA-BA1E-E0526DF3F506}"/>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66B97525-F253-4568-AF0D-EF4B0B2678C6}"/>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9" name="Rectangle 18">
            <a:extLst>
              <a:ext uri="{FF2B5EF4-FFF2-40B4-BE49-F238E27FC236}">
                <a16:creationId xmlns:a16="http://schemas.microsoft.com/office/drawing/2014/main" id="{2CF7E678-3FF2-4A7C-9946-DF5FACF59410}"/>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Results &amp; Discussion</a:t>
            </a:r>
            <a:endParaRPr lang="en-SG">
              <a:solidFill>
                <a:schemeClr val="bg1"/>
              </a:solidFill>
            </a:endParaRPr>
          </a:p>
        </p:txBody>
      </p:sp>
      <p:sp>
        <p:nvSpPr>
          <p:cNvPr id="21" name="Rectangle 20">
            <a:extLst>
              <a:ext uri="{FF2B5EF4-FFF2-40B4-BE49-F238E27FC236}">
                <a16:creationId xmlns:a16="http://schemas.microsoft.com/office/drawing/2014/main" id="{38DD272E-1AC8-4444-94B7-09C611F838F2}"/>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Tree>
    <p:extLst>
      <p:ext uri="{BB962C8B-B14F-4D97-AF65-F5344CB8AC3E}">
        <p14:creationId xmlns:p14="http://schemas.microsoft.com/office/powerpoint/2010/main" val="1742560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5A07-ACFA-4945-BE56-236671CB6C82}"/>
              </a:ext>
            </a:extLst>
          </p:cNvPr>
          <p:cNvSpPr>
            <a:spLocks noGrp="1"/>
          </p:cNvSpPr>
          <p:nvPr>
            <p:ph type="title"/>
          </p:nvPr>
        </p:nvSpPr>
        <p:spPr>
          <a:xfrm>
            <a:off x="811634" y="931222"/>
            <a:ext cx="10240903" cy="816775"/>
          </a:xfrm>
        </p:spPr>
        <p:txBody>
          <a:bodyPr>
            <a:normAutofit/>
          </a:bodyPr>
          <a:lstStyle/>
          <a:p>
            <a:r>
              <a:rPr lang="en-US"/>
              <a:t>So... did it work?</a:t>
            </a:r>
            <a:endParaRPr lang="en-SG"/>
          </a:p>
        </p:txBody>
      </p:sp>
      <p:sp>
        <p:nvSpPr>
          <p:cNvPr id="4" name="Rectangle 3">
            <a:extLst>
              <a:ext uri="{FF2B5EF4-FFF2-40B4-BE49-F238E27FC236}">
                <a16:creationId xmlns:a16="http://schemas.microsoft.com/office/drawing/2014/main" id="{AC062B10-E7CA-4C50-978E-607CBBB20346}"/>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35CDE061-6A4E-4EF8-89A7-1210FB38AFC5}"/>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B535C330-60E9-42DF-98E9-DCFE76A25A0B}"/>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3C07EC37-FBC0-412A-A0DE-96A1E930F2F4}"/>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32E5BD58-5713-45D9-A564-72B097C511A3}"/>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855ECB0A-671B-4762-B197-E1010BFECFE2}"/>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5CDC4574-E9E2-4ADC-9708-5DDEC6F0B78F}"/>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8CCEC35F-C474-44DC-AA20-838A3393F87F}"/>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Conclusion &amp; Future Work                </a:t>
            </a:r>
            <a:r>
              <a:rPr lang="en-US">
                <a:solidFill>
                  <a:schemeClr val="bg1"/>
                </a:solidFill>
                <a:sym typeface="Wingdings" panose="05000000000000000000" pitchFamily="2" charset="2"/>
              </a:rPr>
              <a:t></a:t>
            </a:r>
            <a:endParaRPr lang="en-SG">
              <a:solidFill>
                <a:schemeClr val="bg1"/>
              </a:solidFill>
            </a:endParaRPr>
          </a:p>
        </p:txBody>
      </p:sp>
      <p:sp>
        <p:nvSpPr>
          <p:cNvPr id="12" name="TextBox 11">
            <a:extLst>
              <a:ext uri="{FF2B5EF4-FFF2-40B4-BE49-F238E27FC236}">
                <a16:creationId xmlns:a16="http://schemas.microsoft.com/office/drawing/2014/main" id="{EFC39034-F7B8-48DA-A3E7-905C02860D5E}"/>
              </a:ext>
            </a:extLst>
          </p:cNvPr>
          <p:cNvSpPr txBox="1"/>
          <p:nvPr/>
        </p:nvSpPr>
        <p:spPr>
          <a:xfrm>
            <a:off x="622136" y="2407302"/>
            <a:ext cx="3812274" cy="2785378"/>
          </a:xfrm>
          <a:prstGeom prst="rect">
            <a:avLst/>
          </a:prstGeom>
          <a:noFill/>
        </p:spPr>
        <p:txBody>
          <a:bodyPr wrap="square" lIns="91440" tIns="45720" rIns="91440" bIns="45720" rtlCol="0" anchor="t">
            <a:spAutoFit/>
          </a:bodyPr>
          <a:lstStyle/>
          <a:p>
            <a:pPr marL="285750" indent="-285750">
              <a:buFontTx/>
              <a:buChar char="-"/>
            </a:pPr>
            <a:r>
              <a:rPr lang="en-US" sz="2500"/>
              <a:t>Insignificant increase of accuracy in fake news detection as compare to the baseline model </a:t>
            </a:r>
          </a:p>
          <a:p>
            <a:pPr marL="285750" indent="-285750">
              <a:buFontTx/>
              <a:buChar char="-"/>
            </a:pPr>
            <a:r>
              <a:rPr lang="en-US" sz="2500"/>
              <a:t>Improved understanding of the topics and sentiment within dataset</a:t>
            </a:r>
          </a:p>
        </p:txBody>
      </p:sp>
      <p:graphicFrame>
        <p:nvGraphicFramePr>
          <p:cNvPr id="16" name="Table 16">
            <a:extLst>
              <a:ext uri="{FF2B5EF4-FFF2-40B4-BE49-F238E27FC236}">
                <a16:creationId xmlns:a16="http://schemas.microsoft.com/office/drawing/2014/main" id="{5E747D4A-062A-42FF-912B-C53F80E10FD2}"/>
              </a:ext>
            </a:extLst>
          </p:cNvPr>
          <p:cNvGraphicFramePr>
            <a:graphicFrameLocks noGrp="1"/>
          </p:cNvGraphicFramePr>
          <p:nvPr>
            <p:extLst>
              <p:ext uri="{D42A27DB-BD31-4B8C-83A1-F6EECF244321}">
                <p14:modId xmlns:p14="http://schemas.microsoft.com/office/powerpoint/2010/main" val="1527770839"/>
              </p:ext>
            </p:extLst>
          </p:nvPr>
        </p:nvGraphicFramePr>
        <p:xfrm>
          <a:off x="4348655" y="1852448"/>
          <a:ext cx="7723848" cy="4061377"/>
        </p:xfrm>
        <a:graphic>
          <a:graphicData uri="http://schemas.openxmlformats.org/drawingml/2006/table">
            <a:tbl>
              <a:tblPr firstRow="1" bandRow="1">
                <a:tableStyleId>{5C22544A-7EE6-4342-B048-85BDC9FD1C3A}</a:tableStyleId>
              </a:tblPr>
              <a:tblGrid>
                <a:gridCol w="3861924">
                  <a:extLst>
                    <a:ext uri="{9D8B030D-6E8A-4147-A177-3AD203B41FA5}">
                      <a16:colId xmlns:a16="http://schemas.microsoft.com/office/drawing/2014/main" val="3604901410"/>
                    </a:ext>
                  </a:extLst>
                </a:gridCol>
                <a:gridCol w="3861924">
                  <a:extLst>
                    <a:ext uri="{9D8B030D-6E8A-4147-A177-3AD203B41FA5}">
                      <a16:colId xmlns:a16="http://schemas.microsoft.com/office/drawing/2014/main" val="335803387"/>
                    </a:ext>
                  </a:extLst>
                </a:gridCol>
              </a:tblGrid>
              <a:tr h="541939">
                <a:tc>
                  <a:txBody>
                    <a:bodyPr/>
                    <a:lstStyle/>
                    <a:p>
                      <a:r>
                        <a:rPr lang="en-US"/>
                        <a:t>Baseline model</a:t>
                      </a:r>
                    </a:p>
                  </a:txBody>
                  <a:tcPr/>
                </a:tc>
                <a:tc>
                  <a:txBody>
                    <a:bodyPr/>
                    <a:lstStyle/>
                    <a:p>
                      <a:r>
                        <a:rPr lang="en-US"/>
                        <a:t>Logistic Regression (Vader + LDA)</a:t>
                      </a:r>
                    </a:p>
                  </a:txBody>
                  <a:tcPr/>
                </a:tc>
                <a:extLst>
                  <a:ext uri="{0D108BD9-81ED-4DB2-BD59-A6C34878D82A}">
                    <a16:rowId xmlns:a16="http://schemas.microsoft.com/office/drawing/2014/main" val="3882128725"/>
                  </a:ext>
                </a:extLst>
              </a:tr>
              <a:tr h="3519438">
                <a:tc>
                  <a:txBody>
                    <a:bodyPr/>
                    <a:lstStyle/>
                    <a:p>
                      <a:endParaRPr lang="en-US"/>
                    </a:p>
                  </a:txBody>
                  <a:tcPr/>
                </a:tc>
                <a:tc>
                  <a:txBody>
                    <a:bodyPr/>
                    <a:lstStyle/>
                    <a:p>
                      <a:endParaRPr lang="en-US"/>
                    </a:p>
                  </a:txBody>
                  <a:tcPr/>
                </a:tc>
                <a:extLst>
                  <a:ext uri="{0D108BD9-81ED-4DB2-BD59-A6C34878D82A}">
                    <a16:rowId xmlns:a16="http://schemas.microsoft.com/office/drawing/2014/main" val="2677355259"/>
                  </a:ext>
                </a:extLst>
              </a:tr>
            </a:tbl>
          </a:graphicData>
        </a:graphic>
      </p:graphicFrame>
      <p:pic>
        <p:nvPicPr>
          <p:cNvPr id="14" name="Picture 14" descr="A picture containing graphical user interface, text&#10;&#10;Description automatically generated">
            <a:extLst>
              <a:ext uri="{FF2B5EF4-FFF2-40B4-BE49-F238E27FC236}">
                <a16:creationId xmlns:a16="http://schemas.microsoft.com/office/drawing/2014/main" id="{609FAB12-45FE-4389-8BC8-662B78739EEC}"/>
              </a:ext>
            </a:extLst>
          </p:cNvPr>
          <p:cNvPicPr>
            <a:picLocks noChangeAspect="1"/>
          </p:cNvPicPr>
          <p:nvPr/>
        </p:nvPicPr>
        <p:blipFill>
          <a:blip r:embed="rId3"/>
          <a:stretch>
            <a:fillRect/>
          </a:stretch>
        </p:blipFill>
        <p:spPr>
          <a:xfrm>
            <a:off x="8224510" y="2666342"/>
            <a:ext cx="3770258" cy="3009899"/>
          </a:xfrm>
          <a:prstGeom prst="rect">
            <a:avLst/>
          </a:prstGeom>
        </p:spPr>
      </p:pic>
      <p:pic>
        <p:nvPicPr>
          <p:cNvPr id="15" name="Picture 15" descr="Graphical user interface, text, application&#10;&#10;Description automatically generated">
            <a:extLst>
              <a:ext uri="{FF2B5EF4-FFF2-40B4-BE49-F238E27FC236}">
                <a16:creationId xmlns:a16="http://schemas.microsoft.com/office/drawing/2014/main" id="{6BE81A5A-BF00-467F-A5D2-63136FFC8B16}"/>
              </a:ext>
            </a:extLst>
          </p:cNvPr>
          <p:cNvPicPr>
            <a:picLocks noChangeAspect="1"/>
          </p:cNvPicPr>
          <p:nvPr/>
        </p:nvPicPr>
        <p:blipFill>
          <a:blip r:embed="rId4"/>
          <a:stretch>
            <a:fillRect/>
          </a:stretch>
        </p:blipFill>
        <p:spPr>
          <a:xfrm>
            <a:off x="4626029" y="2501627"/>
            <a:ext cx="3137008" cy="3260505"/>
          </a:xfrm>
          <a:prstGeom prst="rect">
            <a:avLst/>
          </a:prstGeom>
        </p:spPr>
      </p:pic>
    </p:spTree>
    <p:extLst>
      <p:ext uri="{BB962C8B-B14F-4D97-AF65-F5344CB8AC3E}">
        <p14:creationId xmlns:p14="http://schemas.microsoft.com/office/powerpoint/2010/main" val="1743739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866844A-6FFE-4101-8BF2-4D3DCE2B3BA2}"/>
              </a:ext>
            </a:extLst>
          </p:cNvPr>
          <p:cNvPicPr>
            <a:picLocks noChangeAspect="1"/>
          </p:cNvPicPr>
          <p:nvPr/>
        </p:nvPicPr>
        <p:blipFill>
          <a:blip r:embed="rId3"/>
          <a:stretch>
            <a:fillRect/>
          </a:stretch>
        </p:blipFill>
        <p:spPr>
          <a:xfrm>
            <a:off x="5139916" y="1367169"/>
            <a:ext cx="4939955" cy="3653434"/>
          </a:xfrm>
          <a:prstGeom prst="rect">
            <a:avLst/>
          </a:prstGeom>
        </p:spPr>
      </p:pic>
      <p:sp>
        <p:nvSpPr>
          <p:cNvPr id="2" name="Title 1">
            <a:extLst>
              <a:ext uri="{FF2B5EF4-FFF2-40B4-BE49-F238E27FC236}">
                <a16:creationId xmlns:a16="http://schemas.microsoft.com/office/drawing/2014/main" id="{15F35A07-ACFA-4945-BE56-236671CB6C82}"/>
              </a:ext>
            </a:extLst>
          </p:cNvPr>
          <p:cNvSpPr>
            <a:spLocks noGrp="1"/>
          </p:cNvSpPr>
          <p:nvPr>
            <p:ph type="title"/>
          </p:nvPr>
        </p:nvSpPr>
        <p:spPr>
          <a:xfrm>
            <a:off x="544506" y="483750"/>
            <a:ext cx="10240903" cy="673411"/>
          </a:xfrm>
        </p:spPr>
        <p:txBody>
          <a:bodyPr>
            <a:normAutofit/>
          </a:bodyPr>
          <a:lstStyle/>
          <a:p>
            <a:r>
              <a:rPr lang="en-US"/>
              <a:t>Future work</a:t>
            </a:r>
            <a:endParaRPr lang="en-SG"/>
          </a:p>
        </p:txBody>
      </p:sp>
      <p:sp>
        <p:nvSpPr>
          <p:cNvPr id="4" name="Rectangle 3">
            <a:extLst>
              <a:ext uri="{FF2B5EF4-FFF2-40B4-BE49-F238E27FC236}">
                <a16:creationId xmlns:a16="http://schemas.microsoft.com/office/drawing/2014/main" id="{AC062B10-E7CA-4C50-978E-607CBBB20346}"/>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35CDE061-6A4E-4EF8-89A7-1210FB38AFC5}"/>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B535C330-60E9-42DF-98E9-DCFE76A25A0B}"/>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3C07EC37-FBC0-412A-A0DE-96A1E930F2F4}"/>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32E5BD58-5713-45D9-A564-72B097C511A3}"/>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855ECB0A-671B-4762-B197-E1010BFECFE2}"/>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5CDC4574-E9E2-4ADC-9708-5DDEC6F0B78F}"/>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8CCEC35F-C474-44DC-AA20-838A3393F87F}"/>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Conclusion &amp; Future Work                </a:t>
            </a:r>
            <a:r>
              <a:rPr lang="en-US">
                <a:solidFill>
                  <a:schemeClr val="bg1"/>
                </a:solidFill>
                <a:sym typeface="Wingdings" panose="05000000000000000000" pitchFamily="2" charset="2"/>
              </a:rPr>
              <a:t></a:t>
            </a:r>
            <a:endParaRPr lang="en-SG">
              <a:solidFill>
                <a:schemeClr val="bg1"/>
              </a:solidFill>
            </a:endParaRPr>
          </a:p>
        </p:txBody>
      </p:sp>
      <p:sp>
        <p:nvSpPr>
          <p:cNvPr id="3" name="Content Placeholder 2">
            <a:extLst>
              <a:ext uri="{FF2B5EF4-FFF2-40B4-BE49-F238E27FC236}">
                <a16:creationId xmlns:a16="http://schemas.microsoft.com/office/drawing/2014/main" id="{7363C77E-B136-439C-AC8F-13393628616C}"/>
              </a:ext>
            </a:extLst>
          </p:cNvPr>
          <p:cNvSpPr>
            <a:spLocks noGrp="1"/>
          </p:cNvSpPr>
          <p:nvPr>
            <p:ph idx="1"/>
          </p:nvPr>
        </p:nvSpPr>
        <p:spPr>
          <a:xfrm>
            <a:off x="975549" y="1820377"/>
            <a:ext cx="3888000" cy="2474988"/>
          </a:xfrm>
        </p:spPr>
        <p:txBody>
          <a:bodyPr vert="horz" lIns="0" tIns="0" rIns="0" bIns="0" rtlCol="0" anchor="t">
            <a:normAutofit/>
          </a:bodyPr>
          <a:lstStyle/>
          <a:p>
            <a:r>
              <a:rPr lang="en-US"/>
              <a:t>Explore other attributes for better accuracy!</a:t>
            </a:r>
          </a:p>
          <a:p>
            <a:r>
              <a:rPr lang="en-US"/>
              <a:t>Pass features to NN as input to see if accuracy will increase ! </a:t>
            </a:r>
          </a:p>
          <a:p>
            <a:endParaRPr lang="en-SG"/>
          </a:p>
        </p:txBody>
      </p:sp>
      <p:sp>
        <p:nvSpPr>
          <p:cNvPr id="13" name="Arrow: Pentagon 12">
            <a:extLst>
              <a:ext uri="{FF2B5EF4-FFF2-40B4-BE49-F238E27FC236}">
                <a16:creationId xmlns:a16="http://schemas.microsoft.com/office/drawing/2014/main" id="{561B0FF4-B00D-469E-8D42-71D6302A1AC1}"/>
              </a:ext>
            </a:extLst>
          </p:cNvPr>
          <p:cNvSpPr/>
          <p:nvPr/>
        </p:nvSpPr>
        <p:spPr>
          <a:xfrm>
            <a:off x="8900305" y="1008458"/>
            <a:ext cx="1688181" cy="358711"/>
          </a:xfrm>
          <a:prstGeom prst="homePlate">
            <a:avLst/>
          </a:prstGeom>
          <a:solidFill>
            <a:schemeClr val="accent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Warning: 99.9% Fake</a:t>
            </a:r>
            <a:endParaRPr lang="en-SG" sz="1200"/>
          </a:p>
        </p:txBody>
      </p:sp>
      <p:pic>
        <p:nvPicPr>
          <p:cNvPr id="1026" name="Picture 2" descr="Exclamation Orange Stock Illustrations – 2,048 Exclamation Orange Stock  Illustrations, Vectors &amp; Clipart - Dreamstime">
            <a:extLst>
              <a:ext uri="{FF2B5EF4-FFF2-40B4-BE49-F238E27FC236}">
                <a16:creationId xmlns:a16="http://schemas.microsoft.com/office/drawing/2014/main" id="{79A462D7-D4B7-4EFB-9B7C-D65D6D394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1031" y="4682161"/>
            <a:ext cx="340865" cy="35406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Elbow 14">
            <a:extLst>
              <a:ext uri="{FF2B5EF4-FFF2-40B4-BE49-F238E27FC236}">
                <a16:creationId xmlns:a16="http://schemas.microsoft.com/office/drawing/2014/main" id="{77A5DA61-765B-4966-BD10-E3E24CDBF09B}"/>
              </a:ext>
            </a:extLst>
          </p:cNvPr>
          <p:cNvCxnSpPr>
            <a:cxnSpLocks/>
            <a:stCxn id="1026" idx="2"/>
            <a:endCxn id="16" idx="3"/>
          </p:cNvCxnSpPr>
          <p:nvPr/>
        </p:nvCxnSpPr>
        <p:spPr>
          <a:xfrm rot="5400000">
            <a:off x="9327897" y="4825821"/>
            <a:ext cx="323166" cy="7439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991E619-859D-4156-AD84-DD7F6D995AE8}"/>
              </a:ext>
            </a:extLst>
          </p:cNvPr>
          <p:cNvSpPr txBox="1"/>
          <p:nvPr/>
        </p:nvSpPr>
        <p:spPr>
          <a:xfrm>
            <a:off x="6096000" y="5036222"/>
            <a:ext cx="3021496" cy="646331"/>
          </a:xfrm>
          <a:prstGeom prst="rect">
            <a:avLst/>
          </a:prstGeom>
          <a:noFill/>
        </p:spPr>
        <p:txBody>
          <a:bodyPr wrap="square" rtlCol="0">
            <a:spAutoFit/>
          </a:bodyPr>
          <a:lstStyle/>
          <a:p>
            <a:r>
              <a:rPr lang="en-US"/>
              <a:t>Are you sure you want to share this?</a:t>
            </a:r>
            <a:endParaRPr lang="en-SG"/>
          </a:p>
        </p:txBody>
      </p:sp>
    </p:spTree>
    <p:extLst>
      <p:ext uri="{BB962C8B-B14F-4D97-AF65-F5344CB8AC3E}">
        <p14:creationId xmlns:p14="http://schemas.microsoft.com/office/powerpoint/2010/main" val="856144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786BA5-F343-4DE0-BC63-ECDDBEDB952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0993F979-EA26-4DFF-A4D1-55E3FDD29DDC}"/>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190AAC4A-7AB8-4AFE-9FD8-4E1D0969B87C}"/>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56DDA551-C4DC-4FD9-9D21-AC5ED93F0DB7}"/>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Lit-Review</a:t>
            </a:r>
            <a:endParaRPr lang="en-SG">
              <a:solidFill>
                <a:schemeClr val="bg1"/>
              </a:solidFill>
            </a:endParaRPr>
          </a:p>
        </p:txBody>
      </p:sp>
      <p:sp>
        <p:nvSpPr>
          <p:cNvPr id="8" name="Rectangle 7">
            <a:extLst>
              <a:ext uri="{FF2B5EF4-FFF2-40B4-BE49-F238E27FC236}">
                <a16:creationId xmlns:a16="http://schemas.microsoft.com/office/drawing/2014/main" id="{43C1CF24-918C-48F2-8928-6070C63A4EE4}"/>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B345A592-13B4-4859-93DC-864978C24440}"/>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67C142A4-3FAF-489F-9BBA-75AA908BE2E4}"/>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85E59C4A-57F5-408D-8B8D-44ED848523A3}"/>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21" name="Title 1">
            <a:extLst>
              <a:ext uri="{FF2B5EF4-FFF2-40B4-BE49-F238E27FC236}">
                <a16:creationId xmlns:a16="http://schemas.microsoft.com/office/drawing/2014/main" id="{4933362D-8ED2-4D1F-B922-F38109B550DC}"/>
              </a:ext>
            </a:extLst>
          </p:cNvPr>
          <p:cNvSpPr>
            <a:spLocks noGrp="1"/>
          </p:cNvSpPr>
          <p:nvPr>
            <p:ph type="title"/>
          </p:nvPr>
        </p:nvSpPr>
        <p:spPr>
          <a:xfrm>
            <a:off x="617538" y="501998"/>
            <a:ext cx="10747970" cy="975646"/>
          </a:xfrm>
        </p:spPr>
        <p:txBody>
          <a:bodyPr anchor="t">
            <a:noAutofit/>
          </a:bodyPr>
          <a:lstStyle/>
          <a:p>
            <a:r>
              <a:rPr lang="en-US" sz="2800"/>
              <a:t>References for fake news detection</a:t>
            </a:r>
            <a:endParaRPr lang="en-SG" sz="2800"/>
          </a:p>
        </p:txBody>
      </p:sp>
      <p:sp>
        <p:nvSpPr>
          <p:cNvPr id="2" name="TextBox 1">
            <a:extLst>
              <a:ext uri="{FF2B5EF4-FFF2-40B4-BE49-F238E27FC236}">
                <a16:creationId xmlns:a16="http://schemas.microsoft.com/office/drawing/2014/main" id="{368F2DEC-D8C0-4A59-AF09-62F767C67AAF}"/>
              </a:ext>
            </a:extLst>
          </p:cNvPr>
          <p:cNvSpPr txBox="1"/>
          <p:nvPr/>
        </p:nvSpPr>
        <p:spPr>
          <a:xfrm>
            <a:off x="316555" y="1715815"/>
            <a:ext cx="1136832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ea typeface="+mn-lt"/>
                <a:cs typeface="+mn-lt"/>
              </a:rPr>
              <a:t>Brownlee, J. (2020, August 17). Ordinal and One-Hot Encodings for Categorical Data. Retrieved November 02, 2020, from </a:t>
            </a:r>
            <a:r>
              <a:rPr lang="en-US">
                <a:ea typeface="+mn-lt"/>
                <a:cs typeface="+mn-lt"/>
                <a:hlinkClick r:id="rId3"/>
              </a:rPr>
              <a:t>https://machinelearningmastery.com/one-hot-encoding-for-categorical-data/</a:t>
            </a:r>
            <a:endParaRPr lang="en-US">
              <a:ea typeface="+mn-lt"/>
              <a:cs typeface="+mn-lt"/>
            </a:endParaRPr>
          </a:p>
          <a:p>
            <a:pPr marL="342900" indent="-342900">
              <a:buFont typeface="Arial"/>
              <a:buChar char="•"/>
            </a:pPr>
            <a:r>
              <a:rPr lang="en-US" err="1">
                <a:ea typeface="+mn-lt"/>
                <a:cs typeface="+mn-lt"/>
              </a:rPr>
              <a:t>Konkiewicz</a:t>
            </a:r>
            <a:r>
              <a:rPr lang="en-US">
                <a:ea typeface="+mn-lt"/>
                <a:cs typeface="+mn-lt"/>
              </a:rPr>
              <a:t>, M. (2020, May 27). What are categorical variables and how to encode them? Retrieved November 02, 2020, from </a:t>
            </a:r>
            <a:r>
              <a:rPr lang="en-US">
                <a:ea typeface="+mn-lt"/>
                <a:cs typeface="+mn-lt"/>
                <a:hlinkClick r:id="rId4"/>
              </a:rPr>
              <a:t>https://towardsdatascience.com/what-are-categorical-variables-and-how-to-encode-them-6e77ddc263b3</a:t>
            </a:r>
            <a:endParaRPr lang="en-US">
              <a:ea typeface="+mn-lt"/>
              <a:cs typeface="+mn-lt"/>
            </a:endParaRPr>
          </a:p>
          <a:p>
            <a:pPr marL="342900" indent="-342900">
              <a:buFont typeface="Arial"/>
              <a:buChar char="•"/>
            </a:pPr>
            <a:r>
              <a:rPr lang="en-US" err="1">
                <a:ea typeface="+mn-lt"/>
                <a:cs typeface="+mn-lt"/>
              </a:rPr>
              <a:t>Roozbeh</a:t>
            </a:r>
            <a:r>
              <a:rPr lang="en-US">
                <a:ea typeface="+mn-lt"/>
                <a:cs typeface="+mn-lt"/>
              </a:rPr>
              <a:t> </a:t>
            </a:r>
            <a:r>
              <a:rPr lang="en-US" err="1">
                <a:ea typeface="+mn-lt"/>
                <a:cs typeface="+mn-lt"/>
              </a:rPr>
              <a:t>Bakhshi</a:t>
            </a:r>
            <a:r>
              <a:rPr lang="en-US">
                <a:ea typeface="+mn-lt"/>
                <a:cs typeface="+mn-lt"/>
              </a:rPr>
              <a:t>, Rahul Pant, Kota Mori, </a:t>
            </a:r>
            <a:r>
              <a:rPr lang="en-US" err="1">
                <a:ea typeface="+mn-lt"/>
                <a:cs typeface="+mn-lt"/>
              </a:rPr>
              <a:t>Akshay</a:t>
            </a:r>
            <a:r>
              <a:rPr lang="en-US">
                <a:ea typeface="+mn-lt"/>
                <a:cs typeface="+mn-lt"/>
              </a:rPr>
              <a:t> Rana, &amp; Dr Nisha Arora. (1967, August 01). </a:t>
            </a:r>
            <a:r>
              <a:rPr lang="en-US" err="1">
                <a:ea typeface="+mn-lt"/>
                <a:cs typeface="+mn-lt"/>
              </a:rPr>
              <a:t>Scikit-learn's</a:t>
            </a:r>
            <a:r>
              <a:rPr lang="en-US">
                <a:ea typeface="+mn-lt"/>
                <a:cs typeface="+mn-lt"/>
              </a:rPr>
              <a:t> </a:t>
            </a:r>
            <a:r>
              <a:rPr lang="en-US" err="1">
                <a:ea typeface="+mn-lt"/>
                <a:cs typeface="+mn-lt"/>
              </a:rPr>
              <a:t>LabelBinarizer</a:t>
            </a:r>
            <a:r>
              <a:rPr lang="en-US">
                <a:ea typeface="+mn-lt"/>
                <a:cs typeface="+mn-lt"/>
              </a:rPr>
              <a:t> vs. </a:t>
            </a:r>
            <a:r>
              <a:rPr lang="en-US" err="1">
                <a:ea typeface="+mn-lt"/>
                <a:cs typeface="+mn-lt"/>
              </a:rPr>
              <a:t>OneHotEncoder</a:t>
            </a:r>
            <a:r>
              <a:rPr lang="en-US">
                <a:ea typeface="+mn-lt"/>
                <a:cs typeface="+mn-lt"/>
              </a:rPr>
              <a:t>. Retrieved November 02, 2020, from </a:t>
            </a:r>
            <a:r>
              <a:rPr lang="en-US">
                <a:ea typeface="+mn-lt"/>
                <a:cs typeface="+mn-lt"/>
                <a:hlinkClick r:id="rId5"/>
              </a:rPr>
              <a:t>https://stackoverflow.com/questions/50473381/scikit-learns-labelbinarizer-vs-onehotencoder</a:t>
            </a:r>
          </a:p>
          <a:p>
            <a:pPr marL="342900" indent="-342900">
              <a:buFont typeface="Arial"/>
              <a:buChar char="•"/>
            </a:pPr>
            <a:r>
              <a:rPr lang="en-US">
                <a:ea typeface="+mn-lt"/>
                <a:cs typeface="+mn-lt"/>
              </a:rPr>
              <a:t>Brownlee, J. (2020, June 30). Why One-Hot Encode Data in Machine Learning? Retrieved November 02, 2020, from </a:t>
            </a:r>
            <a:r>
              <a:rPr lang="en-US">
                <a:ea typeface="+mn-lt"/>
                <a:cs typeface="+mn-lt"/>
                <a:hlinkClick r:id="rId6"/>
              </a:rPr>
              <a:t>https://machinelearningmastery.com/why-one-hot-encode-data-in-machine-learning/</a:t>
            </a:r>
            <a:endParaRPr lang="en-US">
              <a:ea typeface="+mn-lt"/>
              <a:cs typeface="+mn-lt"/>
            </a:endParaRPr>
          </a:p>
          <a:p>
            <a:pPr marL="342900" indent="-342900">
              <a:buFont typeface="Arial"/>
              <a:buChar char="•"/>
            </a:pPr>
            <a:r>
              <a:rPr lang="en-US">
                <a:ea typeface="+mn-lt"/>
                <a:cs typeface="+mn-lt"/>
              </a:rPr>
              <a:t>Srinidhi, S. (2020, January 09). Label Encoder vs. One Hot Encoder in Machine Learning. Retrieved November 02, 2020, from </a:t>
            </a:r>
            <a:r>
              <a:rPr lang="en-US">
                <a:ea typeface="+mn-lt"/>
                <a:cs typeface="+mn-lt"/>
                <a:hlinkClick r:id="rId7"/>
              </a:rPr>
              <a:t>https://medium.com/@contactsunny/label-encoder-vs-one-hot-encoder-in-machine-learning-3fc273365621</a:t>
            </a:r>
            <a:endParaRPr lang="en-US">
              <a:ea typeface="+mn-lt"/>
              <a:cs typeface="+mn-lt"/>
            </a:endParaRPr>
          </a:p>
          <a:p>
            <a:pPr marL="342900" indent="-342900">
              <a:buFont typeface="Arial"/>
              <a:buChar char="•"/>
            </a:pPr>
            <a:endParaRPr lang="en-US">
              <a:ea typeface="+mn-lt"/>
              <a:cs typeface="+mn-lt"/>
            </a:endParaRPr>
          </a:p>
          <a:p>
            <a:pPr marL="342900" indent="-342900" algn="l">
              <a:buAutoNum type="arabicPeriod"/>
            </a:pPr>
            <a:endParaRPr lang="en-US"/>
          </a:p>
        </p:txBody>
      </p:sp>
    </p:spTree>
    <p:extLst>
      <p:ext uri="{BB962C8B-B14F-4D97-AF65-F5344CB8AC3E}">
        <p14:creationId xmlns:p14="http://schemas.microsoft.com/office/powerpoint/2010/main" val="3521565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786BA5-F343-4DE0-BC63-ECDDBEDB952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0993F979-EA26-4DFF-A4D1-55E3FDD29DDC}"/>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190AAC4A-7AB8-4AFE-9FD8-4E1D0969B87C}"/>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56DDA551-C4DC-4FD9-9D21-AC5ED93F0DB7}"/>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Lit-Review</a:t>
            </a:r>
            <a:endParaRPr lang="en-SG">
              <a:solidFill>
                <a:schemeClr val="bg1"/>
              </a:solidFill>
            </a:endParaRPr>
          </a:p>
        </p:txBody>
      </p:sp>
      <p:sp>
        <p:nvSpPr>
          <p:cNvPr id="8" name="Rectangle 7">
            <a:extLst>
              <a:ext uri="{FF2B5EF4-FFF2-40B4-BE49-F238E27FC236}">
                <a16:creationId xmlns:a16="http://schemas.microsoft.com/office/drawing/2014/main" id="{43C1CF24-918C-48F2-8928-6070C63A4EE4}"/>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B345A592-13B4-4859-93DC-864978C24440}"/>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67C142A4-3FAF-489F-9BBA-75AA908BE2E4}"/>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85E59C4A-57F5-408D-8B8D-44ED848523A3}"/>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21" name="Title 1">
            <a:extLst>
              <a:ext uri="{FF2B5EF4-FFF2-40B4-BE49-F238E27FC236}">
                <a16:creationId xmlns:a16="http://schemas.microsoft.com/office/drawing/2014/main" id="{4933362D-8ED2-4D1F-B922-F38109B550DC}"/>
              </a:ext>
            </a:extLst>
          </p:cNvPr>
          <p:cNvSpPr>
            <a:spLocks noGrp="1"/>
          </p:cNvSpPr>
          <p:nvPr>
            <p:ph type="title"/>
          </p:nvPr>
        </p:nvSpPr>
        <p:spPr>
          <a:xfrm>
            <a:off x="617538" y="449446"/>
            <a:ext cx="10747970" cy="660335"/>
          </a:xfrm>
        </p:spPr>
        <p:txBody>
          <a:bodyPr anchor="t">
            <a:noAutofit/>
          </a:bodyPr>
          <a:lstStyle/>
          <a:p>
            <a:r>
              <a:rPr lang="en-US" sz="2800"/>
              <a:t>References for fake news detection</a:t>
            </a:r>
            <a:endParaRPr lang="en-SG" sz="2800"/>
          </a:p>
        </p:txBody>
      </p:sp>
      <p:sp>
        <p:nvSpPr>
          <p:cNvPr id="3" name="TextBox 2">
            <a:extLst>
              <a:ext uri="{FF2B5EF4-FFF2-40B4-BE49-F238E27FC236}">
                <a16:creationId xmlns:a16="http://schemas.microsoft.com/office/drawing/2014/main" id="{A5C16920-C93A-4052-8A4D-AE7DA4401E9B}"/>
              </a:ext>
            </a:extLst>
          </p:cNvPr>
          <p:cNvSpPr txBox="1"/>
          <p:nvPr/>
        </p:nvSpPr>
        <p:spPr>
          <a:xfrm>
            <a:off x="1432061" y="898205"/>
            <a:ext cx="5974099" cy="369332"/>
          </a:xfrm>
          <a:prstGeom prst="rect">
            <a:avLst/>
          </a:prstGeom>
          <a:noFill/>
        </p:spPr>
        <p:txBody>
          <a:bodyPr wrap="square" lIns="91440" tIns="45720" rIns="91440" bIns="45720" rtlCol="0" anchor="t">
            <a:spAutoFit/>
          </a:bodyPr>
          <a:lstStyle/>
          <a:p>
            <a:endParaRPr lang="en-US"/>
          </a:p>
        </p:txBody>
      </p:sp>
      <p:sp>
        <p:nvSpPr>
          <p:cNvPr id="2" name="TextBox 1">
            <a:extLst>
              <a:ext uri="{FF2B5EF4-FFF2-40B4-BE49-F238E27FC236}">
                <a16:creationId xmlns:a16="http://schemas.microsoft.com/office/drawing/2014/main" id="{368F2DEC-D8C0-4A59-AF09-62F767C67AAF}"/>
              </a:ext>
            </a:extLst>
          </p:cNvPr>
          <p:cNvSpPr txBox="1"/>
          <p:nvPr/>
        </p:nvSpPr>
        <p:spPr>
          <a:xfrm>
            <a:off x="546538" y="1269125"/>
            <a:ext cx="1111206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pPr marL="285750" indent="-285750">
              <a:buFont typeface="Arial"/>
              <a:buChar char="•"/>
            </a:pPr>
            <a:r>
              <a:rPr lang="en-US" err="1"/>
              <a:t>BonsonBonson</a:t>
            </a:r>
            <a:r>
              <a:rPr lang="en-US"/>
              <a:t> 1. (1966, April 01). Adding pandas columns to a sparse matrix. Retrieved October 13, 2020, from </a:t>
            </a:r>
            <a:r>
              <a:rPr lang="en-US">
                <a:solidFill>
                  <a:srgbClr val="C00000"/>
                </a:solidFill>
                <a:hlinkClick r:id="rId3"/>
              </a:rPr>
              <a:t>https://stackoverflow.com/questions/41927781/adding-pandas-columns-to-a-sparse-matrix</a:t>
            </a:r>
          </a:p>
          <a:p>
            <a:pPr marL="342900" indent="-342900">
              <a:buFont typeface="Arial,Sans-Serif"/>
              <a:buChar char="•"/>
            </a:pPr>
            <a:r>
              <a:rPr lang="en-US">
                <a:latin typeface="TW Cen MT"/>
              </a:rPr>
              <a:t>Sung, J. (2018, April 24). Natural Language Processing: Count Vectorization and Term Frequency - Inverse Document Frequency. Retrieved November 02, 2020, from </a:t>
            </a:r>
            <a:r>
              <a:rPr lang="en-US">
                <a:latin typeface="TW Cen MT"/>
                <a:hlinkClick r:id="rId4"/>
              </a:rPr>
              <a:t>https://medium.com/@joshsungasong/natural-language-processing-count-vectorization-and-term-frequency-inverse-document-frequency-49d2156552c1</a:t>
            </a:r>
            <a:endParaRPr lang="en-US">
              <a:ea typeface="+mn-lt"/>
              <a:cs typeface="+mn-lt"/>
            </a:endParaRPr>
          </a:p>
          <a:p>
            <a:pPr marL="342900" indent="-342900">
              <a:buFont typeface="Arial,Sans-Serif"/>
              <a:buChar char="•"/>
            </a:pPr>
            <a:r>
              <a:rPr lang="en-US" err="1">
                <a:latin typeface="TW Cen MT"/>
              </a:rPr>
              <a:t>Sethi</a:t>
            </a:r>
            <a:r>
              <a:rPr lang="en-US">
                <a:latin typeface="TW Cen MT"/>
              </a:rPr>
              <a:t>, A. (2020, June 25). Categorical Encoding: One Hot Encoding vs Label Encoding. Retrieved November 02, 2020, from </a:t>
            </a:r>
            <a:r>
              <a:rPr lang="en-US">
                <a:latin typeface="TW Cen MT"/>
                <a:hlinkClick r:id="rId5"/>
              </a:rPr>
              <a:t>https://www.analyticsvidhya.com/blog/2020/03/one-hot-encoding-vs-label-encoding-using-scikit-learn/</a:t>
            </a:r>
            <a:endParaRPr lang="en-US">
              <a:ea typeface="+mn-lt"/>
              <a:cs typeface="+mn-lt"/>
            </a:endParaRPr>
          </a:p>
          <a:p>
            <a:pPr marL="342900" indent="-342900">
              <a:buFont typeface="Arial,Sans-Serif"/>
              <a:buChar char="•"/>
            </a:pPr>
            <a:r>
              <a:rPr lang="en-US">
                <a:latin typeface="TW Cen MT"/>
              </a:rPr>
              <a:t>Buttigieg, P., </a:t>
            </a:r>
            <a:r>
              <a:rPr lang="en-US" err="1">
                <a:latin typeface="TW Cen MT"/>
              </a:rPr>
              <a:t>Ramette</a:t>
            </a:r>
            <a:r>
              <a:rPr lang="en-US">
                <a:latin typeface="TW Cen MT"/>
              </a:rPr>
              <a:t>, A., </a:t>
            </a:r>
            <a:r>
              <a:rPr lang="en-US" err="1">
                <a:latin typeface="TW Cen MT"/>
              </a:rPr>
              <a:t>Desbois</a:t>
            </a:r>
            <a:r>
              <a:rPr lang="en-US">
                <a:latin typeface="TW Cen MT"/>
              </a:rPr>
              <a:t>, D., </a:t>
            </a:r>
            <a:r>
              <a:rPr lang="en-US" err="1">
                <a:latin typeface="TW Cen MT"/>
              </a:rPr>
              <a:t>Coppi</a:t>
            </a:r>
            <a:r>
              <a:rPr lang="en-US">
                <a:latin typeface="TW Cen MT"/>
              </a:rPr>
              <a:t>, R., Gil, M., &amp; Kiers, H. (2020, October 24). Is a Likert-type scale ordinal or interval data? Retrieved November 02, 2020, from </a:t>
            </a:r>
            <a:r>
              <a:rPr lang="en-US">
                <a:latin typeface="TW Cen MT"/>
                <a:hlinkClick r:id="rId6"/>
              </a:rPr>
              <a:t>https://www.researchgate.net/post/Is_a_Likert-type_scale_ordinal_or_interval_data</a:t>
            </a:r>
            <a:endParaRPr lang="en-US">
              <a:ea typeface="+mn-lt"/>
              <a:cs typeface="+mn-lt"/>
            </a:endParaRPr>
          </a:p>
          <a:p>
            <a:pPr marL="342900" indent="-342900">
              <a:buFont typeface="Arial,Sans-Serif"/>
              <a:buChar char="•"/>
            </a:pPr>
            <a:r>
              <a:rPr lang="en-US">
                <a:latin typeface="TW Cen MT"/>
              </a:rPr>
              <a:t>Types of Variable. (n.d.). Retrieved November 02, 2020, from </a:t>
            </a:r>
            <a:r>
              <a:rPr lang="en-US">
                <a:latin typeface="TW Cen MT"/>
                <a:hlinkClick r:id="rId7"/>
              </a:rPr>
              <a:t>https://statistics.laerd.com/statistical-guides/types-of-variable.php</a:t>
            </a:r>
            <a:endParaRPr lang="en-US"/>
          </a:p>
          <a:p>
            <a:pPr marL="342900" indent="-342900">
              <a:buAutoNum type="arabicPeriod"/>
            </a:pPr>
            <a:endParaRPr lang="en-US">
              <a:solidFill>
                <a:srgbClr val="000000"/>
              </a:solidFill>
            </a:endParaRPr>
          </a:p>
        </p:txBody>
      </p:sp>
    </p:spTree>
    <p:extLst>
      <p:ext uri="{BB962C8B-B14F-4D97-AF65-F5344CB8AC3E}">
        <p14:creationId xmlns:p14="http://schemas.microsoft.com/office/powerpoint/2010/main" val="970402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786BA5-F343-4DE0-BC63-ECDDBEDB952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0993F979-EA26-4DFF-A4D1-55E3FDD29DDC}"/>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190AAC4A-7AB8-4AFE-9FD8-4E1D0969B87C}"/>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56DDA551-C4DC-4FD9-9D21-AC5ED93F0DB7}"/>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Lit-Review</a:t>
            </a:r>
            <a:endParaRPr lang="en-SG">
              <a:solidFill>
                <a:schemeClr val="bg1"/>
              </a:solidFill>
            </a:endParaRPr>
          </a:p>
        </p:txBody>
      </p:sp>
      <p:sp>
        <p:nvSpPr>
          <p:cNvPr id="8" name="Rectangle 7">
            <a:extLst>
              <a:ext uri="{FF2B5EF4-FFF2-40B4-BE49-F238E27FC236}">
                <a16:creationId xmlns:a16="http://schemas.microsoft.com/office/drawing/2014/main" id="{43C1CF24-918C-48F2-8928-6070C63A4EE4}"/>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B345A592-13B4-4859-93DC-864978C24440}"/>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67C142A4-3FAF-489F-9BBA-75AA908BE2E4}"/>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85E59C4A-57F5-408D-8B8D-44ED848523A3}"/>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21" name="Title 1">
            <a:extLst>
              <a:ext uri="{FF2B5EF4-FFF2-40B4-BE49-F238E27FC236}">
                <a16:creationId xmlns:a16="http://schemas.microsoft.com/office/drawing/2014/main" id="{4933362D-8ED2-4D1F-B922-F38109B550DC}"/>
              </a:ext>
            </a:extLst>
          </p:cNvPr>
          <p:cNvSpPr>
            <a:spLocks noGrp="1"/>
          </p:cNvSpPr>
          <p:nvPr>
            <p:ph type="title"/>
          </p:nvPr>
        </p:nvSpPr>
        <p:spPr>
          <a:xfrm>
            <a:off x="617538" y="449446"/>
            <a:ext cx="10747970" cy="660335"/>
          </a:xfrm>
        </p:spPr>
        <p:txBody>
          <a:bodyPr anchor="t">
            <a:noAutofit/>
          </a:bodyPr>
          <a:lstStyle/>
          <a:p>
            <a:r>
              <a:rPr lang="en-US" sz="2800"/>
              <a:t>References for topic modelling</a:t>
            </a:r>
            <a:endParaRPr lang="en-SG" sz="2800"/>
          </a:p>
        </p:txBody>
      </p:sp>
      <p:sp>
        <p:nvSpPr>
          <p:cNvPr id="24" name="TextBox 23">
            <a:extLst>
              <a:ext uri="{FF2B5EF4-FFF2-40B4-BE49-F238E27FC236}">
                <a16:creationId xmlns:a16="http://schemas.microsoft.com/office/drawing/2014/main" id="{CCB08FA6-F0C6-46B9-8F56-FA268774EC00}"/>
              </a:ext>
            </a:extLst>
          </p:cNvPr>
          <p:cNvSpPr txBox="1"/>
          <p:nvPr/>
        </p:nvSpPr>
        <p:spPr>
          <a:xfrm>
            <a:off x="542159" y="1030744"/>
            <a:ext cx="10747970" cy="5078313"/>
          </a:xfrm>
          <a:prstGeom prst="rect">
            <a:avLst/>
          </a:prstGeom>
          <a:noFill/>
        </p:spPr>
        <p:txBody>
          <a:bodyPr wrap="square" lIns="91440" tIns="45720" rIns="91440" bIns="45720" rtlCol="0" anchor="t">
            <a:spAutoFit/>
          </a:bodyPr>
          <a:lstStyle/>
          <a:p>
            <a:r>
              <a:rPr lang="en-US" u="sng"/>
              <a:t>LDA</a:t>
            </a:r>
          </a:p>
          <a:p>
            <a:pPr marL="285750" indent="-285750">
              <a:buFont typeface="Arial"/>
              <a:buChar char="•"/>
            </a:pPr>
            <a:r>
              <a:rPr lang="en-US"/>
              <a:t>Mohammed, T. J. (2019, May 12). NLU: Topic Discovery [Web log post]. Retrieved September 25, 2020, from </a:t>
            </a:r>
            <a:r>
              <a:rPr lang="en-US">
                <a:solidFill>
                  <a:srgbClr val="C00000"/>
                </a:solidFill>
              </a:rPr>
              <a:t>	</a:t>
            </a:r>
            <a:r>
              <a:rPr lang="en-US">
                <a:solidFill>
                  <a:srgbClr val="C00000"/>
                </a:solidFill>
                <a:hlinkClick r:id="rId3">
                  <a:extLst>
                    <a:ext uri="{A12FA001-AC4F-418D-AE19-62706E023703}">
                      <ahyp:hlinkClr xmlns:ahyp="http://schemas.microsoft.com/office/drawing/2018/hyperlinkcolor" val="tx"/>
                    </a:ext>
                  </a:extLst>
                </a:hlinkClick>
              </a:rPr>
              <a:t>https://medium.com/@b.terryjack/nlu-topic-discovery-85b492c4beb7</a:t>
            </a:r>
            <a:endParaRPr lang="en-US">
              <a:solidFill>
                <a:srgbClr val="C00000"/>
              </a:solidFill>
            </a:endParaRPr>
          </a:p>
          <a:p>
            <a:pPr marL="285750" indent="-285750">
              <a:buFont typeface="Arial"/>
              <a:buChar char="•"/>
            </a:pPr>
            <a:endParaRPr lang="en-US">
              <a:solidFill>
                <a:srgbClr val="C00000"/>
              </a:solidFill>
            </a:endParaRPr>
          </a:p>
          <a:p>
            <a:pPr marL="285750" indent="-285750">
              <a:buFont typeface="Arial"/>
              <a:buChar char="•"/>
            </a:pPr>
            <a:r>
              <a:rPr lang="en-US" err="1"/>
              <a:t>Thushan</a:t>
            </a:r>
            <a:r>
              <a:rPr lang="en-US"/>
              <a:t>, G. (2018, August 23). Intuitive Guide to Latent Dirichlet Allocation [Web log post]. Retrieved September 	25, 2020, from</a:t>
            </a:r>
            <a:r>
              <a:rPr lang="en-US">
                <a:solidFill>
                  <a:srgbClr val="C00000"/>
                </a:solidFill>
              </a:rPr>
              <a:t> </a:t>
            </a:r>
            <a:r>
              <a:rPr lang="en-US" u="sng">
                <a:solidFill>
                  <a:srgbClr val="C00000"/>
                </a:solidFill>
              </a:rPr>
              <a:t>https://towardsdatascience.com/light-on-math-machine-learning-intuitive-guide-to-latent-</a:t>
            </a:r>
            <a:r>
              <a:rPr lang="en-US">
                <a:solidFill>
                  <a:srgbClr val="C00000"/>
                </a:solidFill>
              </a:rPr>
              <a:t>	</a:t>
            </a:r>
            <a:r>
              <a:rPr lang="en-US" err="1">
                <a:solidFill>
                  <a:srgbClr val="C00000"/>
                </a:solidFill>
                <a:hlinkClick r:id="rId4">
                  <a:extLst>
                    <a:ext uri="{A12FA001-AC4F-418D-AE19-62706E023703}">
                      <ahyp:hlinkClr xmlns:ahyp="http://schemas.microsoft.com/office/drawing/2018/hyperlinkcolor" val="tx"/>
                    </a:ext>
                  </a:extLst>
                </a:hlinkClick>
              </a:rPr>
              <a:t>dirichlet</a:t>
            </a:r>
            <a:r>
              <a:rPr lang="en-US">
                <a:solidFill>
                  <a:srgbClr val="C00000"/>
                </a:solidFill>
                <a:hlinkClick r:id="rId4">
                  <a:extLst>
                    <a:ext uri="{A12FA001-AC4F-418D-AE19-62706E023703}">
                      <ahyp:hlinkClr xmlns:ahyp="http://schemas.microsoft.com/office/drawing/2018/hyperlinkcolor" val="tx"/>
                    </a:ext>
                  </a:extLst>
                </a:hlinkClick>
              </a:rPr>
              <a:t>-</a:t>
            </a:r>
            <a:r>
              <a:rPr lang="en-US" u="sng">
                <a:solidFill>
                  <a:srgbClr val="C00000"/>
                </a:solidFill>
                <a:hlinkClick r:id="rId4">
                  <a:extLst>
                    <a:ext uri="{A12FA001-AC4F-418D-AE19-62706E023703}">
                      <ahyp:hlinkClr xmlns:ahyp="http://schemas.microsoft.com/office/drawing/2018/hyperlinkcolor" val="tx"/>
                    </a:ext>
                  </a:extLst>
                </a:hlinkClick>
              </a:rPr>
              <a:t>	</a:t>
            </a:r>
            <a:r>
              <a:rPr lang="en-US">
                <a:solidFill>
                  <a:srgbClr val="C00000"/>
                </a:solidFill>
                <a:hlinkClick r:id="rId4">
                  <a:extLst>
                    <a:ext uri="{A12FA001-AC4F-418D-AE19-62706E023703}">
                      <ahyp:hlinkClr xmlns:ahyp="http://schemas.microsoft.com/office/drawing/2018/hyperlinkcolor" val="tx"/>
                    </a:ext>
                  </a:extLst>
                </a:hlinkClick>
              </a:rPr>
              <a:t>allocation-437c81220158</a:t>
            </a:r>
            <a:endParaRPr lang="en-US">
              <a:solidFill>
                <a:srgbClr val="C00000"/>
              </a:solidFill>
            </a:endParaRPr>
          </a:p>
          <a:p>
            <a:r>
              <a:rPr lang="en-US" u="sng">
                <a:ea typeface="+mn-lt"/>
                <a:cs typeface="+mn-lt"/>
              </a:rPr>
              <a:t>K-means</a:t>
            </a:r>
            <a:endParaRPr lang="en-US" u="sng">
              <a:solidFill>
                <a:srgbClr val="C00000"/>
              </a:solidFill>
            </a:endParaRPr>
          </a:p>
          <a:p>
            <a:pPr marL="285750" indent="-285750">
              <a:buFont typeface="Arial"/>
              <a:buChar char="•"/>
            </a:pPr>
            <a:r>
              <a:rPr lang="en-US"/>
              <a:t>Foley, D. (2019, February 8). K-Means Clustering [Web log post]. Retrieved September 24, 2020, from </a:t>
            </a:r>
            <a:r>
              <a:rPr lang="en-US">
                <a:solidFill>
                  <a:srgbClr val="C00000"/>
                </a:solidFill>
              </a:rPr>
              <a:t>	</a:t>
            </a:r>
            <a:r>
              <a:rPr lang="en-US" u="sng">
                <a:solidFill>
                  <a:srgbClr val="C00000"/>
                </a:solidFill>
                <a:hlinkClick r:id="rId5">
                  <a:extLst>
                    <a:ext uri="{A12FA001-AC4F-418D-AE19-62706E023703}">
                      <ahyp:hlinkClr xmlns:ahyp="http://schemas.microsoft.com/office/drawing/2018/hyperlinkcolor" val="tx"/>
                    </a:ext>
                  </a:extLst>
                </a:hlinkClick>
              </a:rPr>
              <a:t>https://towardsdatascience.com/k-means-clustering-8e1e64c1561c</a:t>
            </a:r>
            <a:endParaRPr lang="en-US" u="sng">
              <a:solidFill>
                <a:srgbClr val="C00000"/>
              </a:solidFill>
            </a:endParaRPr>
          </a:p>
          <a:p>
            <a:pPr marL="342900" indent="-342900">
              <a:buFont typeface="Arial"/>
              <a:buChar char="•"/>
            </a:pPr>
            <a:endParaRPr lang="en-US"/>
          </a:p>
          <a:p>
            <a:pPr marL="285750" indent="-285750">
              <a:buFont typeface="Arial"/>
              <a:buChar char="•"/>
            </a:pPr>
            <a:r>
              <a:rPr lang="en-US" err="1">
                <a:ea typeface="+mn-lt"/>
                <a:cs typeface="+mn-lt"/>
              </a:rPr>
              <a:t>Kavyazin</a:t>
            </a:r>
            <a:r>
              <a:rPr lang="en-US">
                <a:ea typeface="+mn-lt"/>
                <a:cs typeface="+mn-lt"/>
              </a:rPr>
              <a:t>, D. (2019, February 21). Principal Component Analysis and k-means Clustering to Visualize a High 	Dimensional Dataset. Retrieved November 03, 2020, from</a:t>
            </a:r>
            <a:r>
              <a:rPr lang="en-US">
                <a:solidFill>
                  <a:srgbClr val="C00000"/>
                </a:solidFill>
                <a:ea typeface="+mn-lt"/>
                <a:cs typeface="+mn-lt"/>
              </a:rPr>
              <a:t> 	</a:t>
            </a:r>
            <a:r>
              <a:rPr lang="en-US">
                <a:solidFill>
                  <a:srgbClr val="C00000"/>
                </a:solidFill>
                <a:ea typeface="+mn-lt"/>
                <a:cs typeface="+mn-lt"/>
                <a:hlinkClick r:id="rId6">
                  <a:extLst>
                    <a:ext uri="{A12FA001-AC4F-418D-AE19-62706E023703}">
                      <ahyp:hlinkClr xmlns:ahyp="http://schemas.microsoft.com/office/drawing/2018/hyperlinkcolor" val="tx"/>
                    </a:ext>
                  </a:extLst>
                </a:hlinkClick>
              </a:rPr>
              <a:t>https://medium.com/@dmitriy.kavyazin/principal-component-analysis-and-k-means-clustering-to-	</a:t>
            </a:r>
            <a:endParaRPr lang="en-US">
              <a:solidFill>
                <a:srgbClr val="C00000"/>
              </a:solidFill>
              <a:ea typeface="+mn-lt"/>
              <a:cs typeface="+mn-lt"/>
            </a:endParaRPr>
          </a:p>
          <a:p>
            <a:r>
              <a:rPr lang="en-US">
                <a:solidFill>
                  <a:srgbClr val="C00000"/>
                </a:solidFill>
                <a:ea typeface="+mn-lt"/>
                <a:cs typeface="+mn-lt"/>
              </a:rPr>
              <a:t>	</a:t>
            </a:r>
            <a:r>
              <a:rPr lang="en-US">
                <a:solidFill>
                  <a:srgbClr val="C00000"/>
                </a:solidFill>
                <a:ea typeface="+mn-lt"/>
                <a:cs typeface="+mn-lt"/>
                <a:hlinkClick r:id="rId6">
                  <a:extLst>
                    <a:ext uri="{A12FA001-AC4F-418D-AE19-62706E023703}">
                      <ahyp:hlinkClr xmlns:ahyp="http://schemas.microsoft.com/office/drawing/2018/hyperlinkcolor" val="tx"/>
                    </a:ext>
                  </a:extLst>
                </a:hlinkClick>
              </a:rPr>
              <a:t> visualize-a-high-dimensional-dataset-577b2a7a5fe2</a:t>
            </a:r>
            <a:endParaRPr lang="en-US">
              <a:solidFill>
                <a:srgbClr val="C00000"/>
              </a:solidFill>
            </a:endParaRPr>
          </a:p>
          <a:p>
            <a:pPr marL="342900" indent="-342900">
              <a:buAutoNum type="arabicPeriod"/>
            </a:pPr>
            <a:endParaRPr lang="en-US"/>
          </a:p>
          <a:p>
            <a:pPr marL="342900" indent="-342900">
              <a:buAutoNum type="arabicPeriod"/>
            </a:pPr>
            <a:endParaRPr lang="en-US"/>
          </a:p>
          <a:p>
            <a:pPr marL="342900" indent="-342900">
              <a:buAutoNum type="arabicPeriod"/>
            </a:pPr>
            <a:endParaRPr lang="en-US"/>
          </a:p>
        </p:txBody>
      </p:sp>
    </p:spTree>
    <p:extLst>
      <p:ext uri="{BB962C8B-B14F-4D97-AF65-F5344CB8AC3E}">
        <p14:creationId xmlns:p14="http://schemas.microsoft.com/office/powerpoint/2010/main" val="805535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786BA5-F343-4DE0-BC63-ECDDBEDB952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0993F979-EA26-4DFF-A4D1-55E3FDD29DDC}"/>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190AAC4A-7AB8-4AFE-9FD8-4E1D0969B87C}"/>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56DDA551-C4DC-4FD9-9D21-AC5ED93F0DB7}"/>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Lit-Review</a:t>
            </a:r>
            <a:endParaRPr lang="en-SG">
              <a:solidFill>
                <a:schemeClr val="bg1"/>
              </a:solidFill>
            </a:endParaRPr>
          </a:p>
        </p:txBody>
      </p:sp>
      <p:sp>
        <p:nvSpPr>
          <p:cNvPr id="8" name="Rectangle 7">
            <a:extLst>
              <a:ext uri="{FF2B5EF4-FFF2-40B4-BE49-F238E27FC236}">
                <a16:creationId xmlns:a16="http://schemas.microsoft.com/office/drawing/2014/main" id="{43C1CF24-918C-48F2-8928-6070C63A4EE4}"/>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B345A592-13B4-4859-93DC-864978C24440}"/>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67C142A4-3FAF-489F-9BBA-75AA908BE2E4}"/>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85E59C4A-57F5-408D-8B8D-44ED848523A3}"/>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25" name="Title 1">
            <a:extLst>
              <a:ext uri="{FF2B5EF4-FFF2-40B4-BE49-F238E27FC236}">
                <a16:creationId xmlns:a16="http://schemas.microsoft.com/office/drawing/2014/main" id="{711DF392-01E1-498D-B64E-F58C0D113204}"/>
              </a:ext>
            </a:extLst>
          </p:cNvPr>
          <p:cNvSpPr txBox="1">
            <a:spLocks/>
          </p:cNvSpPr>
          <p:nvPr/>
        </p:nvSpPr>
        <p:spPr>
          <a:xfrm>
            <a:off x="617538" y="824016"/>
            <a:ext cx="10747970" cy="660335"/>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en-US" sz="2800"/>
              <a:t>References for sentiment analysis</a:t>
            </a:r>
            <a:endParaRPr lang="en-SG" sz="2800"/>
          </a:p>
        </p:txBody>
      </p:sp>
      <p:sp>
        <p:nvSpPr>
          <p:cNvPr id="28" name="TextBox 27">
            <a:extLst>
              <a:ext uri="{FF2B5EF4-FFF2-40B4-BE49-F238E27FC236}">
                <a16:creationId xmlns:a16="http://schemas.microsoft.com/office/drawing/2014/main" id="{6436AA41-5D8A-47C2-9A77-06B8A3A2267B}"/>
              </a:ext>
            </a:extLst>
          </p:cNvPr>
          <p:cNvSpPr txBox="1"/>
          <p:nvPr/>
        </p:nvSpPr>
        <p:spPr>
          <a:xfrm>
            <a:off x="751092" y="1746069"/>
            <a:ext cx="890625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t>Kleppen</a:t>
            </a:r>
            <a:r>
              <a:rPr lang="en-US"/>
              <a:t>, E. (2020, February 10). Simple Sentiment Analysis for NLP Beginners and Everyone 	Else using VADER and </a:t>
            </a:r>
            <a:r>
              <a:rPr lang="en-US" err="1"/>
              <a:t>TextBlob</a:t>
            </a:r>
            <a:r>
              <a:rPr lang="en-US"/>
              <a:t>. Retrieved October 11, 2020, from </a:t>
            </a:r>
            <a:r>
              <a:rPr lang="en-US">
                <a:solidFill>
                  <a:srgbClr val="C00000"/>
                </a:solidFill>
              </a:rPr>
              <a:t>	</a:t>
            </a:r>
            <a:r>
              <a:rPr lang="en-US">
                <a:solidFill>
                  <a:srgbClr val="C00000"/>
                </a:solidFill>
                <a:hlinkClick r:id="rId3"/>
              </a:rPr>
              <a:t>https://medium.com/swlh/simple-sentiment-analysis-for-nlp-beginners-and-everyone-</a:t>
            </a:r>
            <a:r>
              <a:rPr lang="en-US">
                <a:solidFill>
                  <a:srgbClr val="C00000"/>
                </a:solidFill>
              </a:rPr>
              <a:t>	</a:t>
            </a:r>
            <a:r>
              <a:rPr lang="en-US" u="sng">
                <a:solidFill>
                  <a:srgbClr val="C00000"/>
                </a:solidFill>
              </a:rPr>
              <a:t>else-using-vader-and-textblob-728da3dbe33d</a:t>
            </a:r>
            <a:endParaRPr lang="en-US"/>
          </a:p>
          <a:p>
            <a:pPr marL="285750" indent="-285750">
              <a:buFont typeface="Arial"/>
              <a:buChar char="•"/>
            </a:pPr>
            <a:endParaRPr lang="en-US" u="sng">
              <a:solidFill>
                <a:srgbClr val="C00000"/>
              </a:solidFill>
            </a:endParaRPr>
          </a:p>
          <a:p>
            <a:pPr marL="285750" indent="-285750">
              <a:buFont typeface="Arial"/>
              <a:buChar char="•"/>
            </a:pPr>
            <a:r>
              <a:rPr lang="en-US"/>
              <a:t>Wang, J. (2020, September 16). Sentiment Analysis &amp; Topic Modeling for Hotel Reviews. 	Retrieved October 10, 2020, from</a:t>
            </a:r>
            <a:r>
              <a:rPr lang="en-US">
                <a:solidFill>
                  <a:srgbClr val="C00000"/>
                </a:solidFill>
              </a:rPr>
              <a:t> </a:t>
            </a:r>
            <a:r>
              <a:rPr lang="en-US">
                <a:solidFill>
                  <a:srgbClr val="C00000"/>
                </a:solidFill>
                <a:hlinkClick r:id="rId4"/>
              </a:rPr>
              <a:t>https://medium.com/swlh/sentiment-analysis-</a:t>
            </a:r>
            <a:r>
              <a:rPr lang="en-US">
                <a:solidFill>
                  <a:srgbClr val="C00000"/>
                </a:solidFill>
              </a:rPr>
              <a:t>	</a:t>
            </a:r>
            <a:r>
              <a:rPr lang="en-US" u="sng">
                <a:solidFill>
                  <a:srgbClr val="C00000"/>
                </a:solidFill>
              </a:rPr>
              <a:t>topic-modeling-for-hotel-reviews-6b83653f5b08</a:t>
            </a:r>
          </a:p>
          <a:p>
            <a:pPr marL="285750" indent="-285750">
              <a:buFont typeface="Arial"/>
              <a:buChar char="•"/>
            </a:pPr>
            <a:endParaRPr lang="en-US">
              <a:solidFill>
                <a:srgbClr val="C00000"/>
              </a:solidFill>
            </a:endParaRPr>
          </a:p>
          <a:p>
            <a:pPr marL="342900" indent="-342900" algn="l">
              <a:buFont typeface="Arial"/>
              <a:buChar char="•"/>
            </a:pPr>
            <a:endParaRPr lang="en-US">
              <a:solidFill>
                <a:srgbClr val="C00000"/>
              </a:solidFill>
              <a:ea typeface="+mn-lt"/>
              <a:cs typeface="+mn-lt"/>
            </a:endParaRPr>
          </a:p>
        </p:txBody>
      </p:sp>
    </p:spTree>
    <p:extLst>
      <p:ext uri="{BB962C8B-B14F-4D97-AF65-F5344CB8AC3E}">
        <p14:creationId xmlns:p14="http://schemas.microsoft.com/office/powerpoint/2010/main" val="1711972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EE62-2117-4788-BDA7-78337766A33D}"/>
              </a:ext>
            </a:extLst>
          </p:cNvPr>
          <p:cNvSpPr>
            <a:spLocks noGrp="1"/>
          </p:cNvSpPr>
          <p:nvPr>
            <p:ph type="title"/>
          </p:nvPr>
        </p:nvSpPr>
        <p:spPr>
          <a:xfrm>
            <a:off x="440267" y="267111"/>
            <a:ext cx="10240903" cy="578520"/>
          </a:xfrm>
        </p:spPr>
        <p:txBody>
          <a:bodyPr/>
          <a:lstStyle/>
          <a:p>
            <a:r>
              <a:rPr lang="en-US"/>
              <a:t>Other References</a:t>
            </a:r>
            <a:endParaRPr lang="en-SG"/>
          </a:p>
        </p:txBody>
      </p:sp>
      <p:sp>
        <p:nvSpPr>
          <p:cNvPr id="3" name="Content Placeholder 2">
            <a:extLst>
              <a:ext uri="{FF2B5EF4-FFF2-40B4-BE49-F238E27FC236}">
                <a16:creationId xmlns:a16="http://schemas.microsoft.com/office/drawing/2014/main" id="{7A52A83F-3133-4B05-8629-92ADBA0F0DF2}"/>
              </a:ext>
            </a:extLst>
          </p:cNvPr>
          <p:cNvSpPr>
            <a:spLocks noGrp="1"/>
          </p:cNvSpPr>
          <p:nvPr>
            <p:ph idx="1"/>
          </p:nvPr>
        </p:nvSpPr>
        <p:spPr>
          <a:xfrm>
            <a:off x="321734" y="1016001"/>
            <a:ext cx="11290770" cy="5055118"/>
          </a:xfrm>
        </p:spPr>
        <p:txBody>
          <a:bodyPr>
            <a:normAutofit/>
          </a:bodyPr>
          <a:lstStyle/>
          <a:p>
            <a:r>
              <a:rPr lang="en-SG" sz="1400" err="1"/>
              <a:t>Granik</a:t>
            </a:r>
            <a:r>
              <a:rPr lang="en-SG" sz="1400"/>
              <a:t>, M., &amp; </a:t>
            </a:r>
            <a:r>
              <a:rPr lang="en-SG" sz="1400" err="1"/>
              <a:t>Mesyura</a:t>
            </a:r>
            <a:r>
              <a:rPr lang="en-SG" sz="1400"/>
              <a:t>, V. (2017, May). Fake news detection using naive Bayes classifier. In </a:t>
            </a:r>
            <a:r>
              <a:rPr lang="en-SG" sz="1400" i="1"/>
              <a:t>2017 IEEE First Ukraine Conference on Electrical and Computer Engineering (UKRCON)</a:t>
            </a:r>
            <a:r>
              <a:rPr lang="en-SG" sz="1400"/>
              <a:t> (pp. 900-903). IEEE.</a:t>
            </a:r>
          </a:p>
          <a:p>
            <a:r>
              <a:rPr lang="en-SG" sz="1400"/>
              <a:t>Yang, Y., Zheng, L., Zhang, J., Cui, Q., Li, Z., &amp; Yu, P. S. (2018). TI-CNN: Convolutional neural networks for fake news detection. </a:t>
            </a:r>
            <a:r>
              <a:rPr lang="en-SG" sz="1400" i="1" err="1"/>
              <a:t>arXiv</a:t>
            </a:r>
            <a:r>
              <a:rPr lang="en-SG" sz="1400" i="1"/>
              <a:t> preprint arXiv:1806.00749</a:t>
            </a:r>
            <a:r>
              <a:rPr lang="en-SG" sz="1400"/>
              <a:t>.</a:t>
            </a:r>
          </a:p>
          <a:p>
            <a:r>
              <a:rPr lang="en-US" sz="1400"/>
              <a:t>Al-Ash, H. S., &amp; Wibowo, W. C. (2018, July). Fake news identification characteristics using named entity recognition and phrase detection. In </a:t>
            </a:r>
            <a:r>
              <a:rPr lang="en-US" sz="1400" i="1"/>
              <a:t>2018 10th International Conference on Information Technology and Electrical Engineering (ICITEE)</a:t>
            </a:r>
            <a:r>
              <a:rPr lang="en-US" sz="1400"/>
              <a:t> (pp. 12-17). IEEE.</a:t>
            </a:r>
          </a:p>
          <a:p>
            <a:r>
              <a:rPr lang="en-SG" sz="1400"/>
              <a:t>Shu, K., </a:t>
            </a:r>
            <a:r>
              <a:rPr lang="en-SG" sz="1400" err="1"/>
              <a:t>Mahudeswaran</a:t>
            </a:r>
            <a:r>
              <a:rPr lang="en-SG" sz="1400"/>
              <a:t>, D., Wang, S., Lee, D., &amp; Liu, H. (2018). </a:t>
            </a:r>
            <a:r>
              <a:rPr lang="en-SG" sz="1400" err="1"/>
              <a:t>Fakenewsnet</a:t>
            </a:r>
            <a:r>
              <a:rPr lang="en-SG" sz="1400"/>
              <a:t>: A data repository with news content, social context and dynamic information for studying fake news on social media. </a:t>
            </a:r>
            <a:r>
              <a:rPr lang="en-SG" sz="1400" i="1" err="1"/>
              <a:t>arXiv</a:t>
            </a:r>
            <a:r>
              <a:rPr lang="en-SG" sz="1400" i="1"/>
              <a:t> preprint arXiv:1809.01286</a:t>
            </a:r>
            <a:r>
              <a:rPr lang="en-SG" sz="1400"/>
              <a:t>, </a:t>
            </a:r>
            <a:r>
              <a:rPr lang="en-SG" sz="1400" i="1"/>
              <a:t>8</a:t>
            </a:r>
            <a:r>
              <a:rPr lang="en-SG" sz="1400"/>
              <a:t>.</a:t>
            </a:r>
          </a:p>
          <a:p>
            <a:r>
              <a:rPr lang="en-SG" sz="1400" err="1"/>
              <a:t>Ozbay</a:t>
            </a:r>
            <a:r>
              <a:rPr lang="en-SG" sz="1400"/>
              <a:t>, F. A., &amp; </a:t>
            </a:r>
            <a:r>
              <a:rPr lang="en-SG" sz="1400" err="1"/>
              <a:t>Alatas</a:t>
            </a:r>
            <a:r>
              <a:rPr lang="en-SG" sz="1400"/>
              <a:t>, B. (2019). A Novel Approach for Detection of Fake News on Social Media Using Metaheuristic Optimization Algorithms. </a:t>
            </a:r>
            <a:r>
              <a:rPr lang="en-SG" sz="1400" i="1" err="1"/>
              <a:t>Elektronika</a:t>
            </a:r>
            <a:r>
              <a:rPr lang="en-SG" sz="1400" i="1"/>
              <a:t> </a:t>
            </a:r>
            <a:r>
              <a:rPr lang="en-SG" sz="1400" i="1" err="1"/>
              <a:t>ir</a:t>
            </a:r>
            <a:r>
              <a:rPr lang="en-SG" sz="1400" i="1"/>
              <a:t> </a:t>
            </a:r>
            <a:r>
              <a:rPr lang="en-SG" sz="1400" i="1" err="1"/>
              <a:t>Elektrotechnika</a:t>
            </a:r>
            <a:r>
              <a:rPr lang="en-SG" sz="1400"/>
              <a:t>, </a:t>
            </a:r>
            <a:r>
              <a:rPr lang="en-SG" sz="1400" i="1"/>
              <a:t>25</a:t>
            </a:r>
            <a:r>
              <a:rPr lang="en-SG" sz="1400"/>
              <a:t>(4), 62-67.</a:t>
            </a:r>
            <a:endParaRPr lang="en-US" sz="1400"/>
          </a:p>
          <a:p>
            <a:r>
              <a:rPr lang="en-SG" sz="1400"/>
              <a:t>Shu, K., </a:t>
            </a:r>
            <a:r>
              <a:rPr lang="en-SG" sz="1400" err="1"/>
              <a:t>Sliva</a:t>
            </a:r>
            <a:r>
              <a:rPr lang="en-SG" sz="1400"/>
              <a:t>, A., Wang, S., Tang, J., &amp; Liu, H. (2017). Fake news detection on social media: A data mining perspective. </a:t>
            </a:r>
            <a:r>
              <a:rPr lang="en-SG" sz="1400" i="1"/>
              <a:t>ACM SIGKDD explorations newsletter</a:t>
            </a:r>
            <a:r>
              <a:rPr lang="en-SG" sz="1400"/>
              <a:t>, </a:t>
            </a:r>
            <a:r>
              <a:rPr lang="en-SG" sz="1400" i="1"/>
              <a:t>19</a:t>
            </a:r>
            <a:r>
              <a:rPr lang="en-SG" sz="1400"/>
              <a:t>(1), 22-36.</a:t>
            </a:r>
          </a:p>
          <a:p>
            <a:r>
              <a:rPr lang="en-US" sz="1400"/>
              <a:t>Conroy, N. K., Rubin, V. L., &amp; Chen, Y. (2015). Automatic deception detection: Methods for finding fake news. </a:t>
            </a:r>
            <a:r>
              <a:rPr lang="en-US" sz="1400" i="1"/>
              <a:t>Proceedings of the Association for Information Science and Technology</a:t>
            </a:r>
            <a:r>
              <a:rPr lang="en-US" sz="1400"/>
              <a:t>, </a:t>
            </a:r>
            <a:r>
              <a:rPr lang="en-US" sz="1400" i="1"/>
              <a:t>52</a:t>
            </a:r>
            <a:r>
              <a:rPr lang="en-US" sz="1400"/>
              <a:t>(1), 1-4.</a:t>
            </a:r>
            <a:endParaRPr lang="en-SG" sz="1400"/>
          </a:p>
          <a:p>
            <a:r>
              <a:rPr lang="en-SG" sz="1400"/>
              <a:t>Reis, J., Correia, A., </a:t>
            </a:r>
            <a:r>
              <a:rPr lang="en-SG" sz="1400" err="1"/>
              <a:t>Murai</a:t>
            </a:r>
            <a:r>
              <a:rPr lang="en-SG" sz="1400"/>
              <a:t>, F., Veloso, A., </a:t>
            </a:r>
            <a:r>
              <a:rPr lang="en-SG" sz="1400" err="1"/>
              <a:t>Benevenuto</a:t>
            </a:r>
            <a:r>
              <a:rPr lang="en-SG" sz="1400"/>
              <a:t>, F., &amp; Cambria, E. (2019). Supervised Learning for Fake News Detection. </a:t>
            </a:r>
            <a:r>
              <a:rPr lang="en-SG" sz="1400" i="1"/>
              <a:t>IEEE Intelligent Systems</a:t>
            </a:r>
            <a:r>
              <a:rPr lang="en-SG" sz="1400"/>
              <a:t>, </a:t>
            </a:r>
            <a:r>
              <a:rPr lang="en-SG" sz="1400" i="1"/>
              <a:t>34</a:t>
            </a:r>
            <a:r>
              <a:rPr lang="en-SG" sz="1400"/>
              <a:t>(2), 76–81. </a:t>
            </a:r>
            <a:r>
              <a:rPr lang="en-SG" sz="1400">
                <a:solidFill>
                  <a:srgbClr val="C00000"/>
                </a:solidFill>
              </a:rPr>
              <a:t>https://doi.org/10.1109/mis.2019.2899143</a:t>
            </a:r>
          </a:p>
          <a:p>
            <a:endParaRPr lang="en-SG" sz="1400"/>
          </a:p>
          <a:p>
            <a:endParaRPr lang="en-SG" sz="1400"/>
          </a:p>
          <a:p>
            <a:endParaRPr lang="en-SG" sz="1400"/>
          </a:p>
          <a:p>
            <a:endParaRPr lang="en-SG" sz="1400"/>
          </a:p>
        </p:txBody>
      </p:sp>
    </p:spTree>
    <p:extLst>
      <p:ext uri="{BB962C8B-B14F-4D97-AF65-F5344CB8AC3E}">
        <p14:creationId xmlns:p14="http://schemas.microsoft.com/office/powerpoint/2010/main" val="4255111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FDFF-00CB-4CC1-93DA-AF1E3FABC20D}"/>
              </a:ext>
            </a:extLst>
          </p:cNvPr>
          <p:cNvSpPr>
            <a:spLocks noGrp="1"/>
          </p:cNvSpPr>
          <p:nvPr>
            <p:ph type="title"/>
          </p:nvPr>
        </p:nvSpPr>
        <p:spPr>
          <a:xfrm>
            <a:off x="1371600" y="793080"/>
            <a:ext cx="10240903" cy="621834"/>
          </a:xfrm>
        </p:spPr>
        <p:txBody>
          <a:bodyPr anchor="t"/>
          <a:lstStyle/>
          <a:p>
            <a:r>
              <a:rPr lang="en-US"/>
              <a:t>Motivation</a:t>
            </a:r>
            <a:endParaRPr lang="en-SG"/>
          </a:p>
        </p:txBody>
      </p:sp>
      <p:sp>
        <p:nvSpPr>
          <p:cNvPr id="3" name="Content Placeholder 2">
            <a:extLst>
              <a:ext uri="{FF2B5EF4-FFF2-40B4-BE49-F238E27FC236}">
                <a16:creationId xmlns:a16="http://schemas.microsoft.com/office/drawing/2014/main" id="{F6731E8E-F371-494A-9C42-6572DC7E1AFA}"/>
              </a:ext>
            </a:extLst>
          </p:cNvPr>
          <p:cNvSpPr>
            <a:spLocks noGrp="1"/>
          </p:cNvSpPr>
          <p:nvPr>
            <p:ph idx="1"/>
          </p:nvPr>
        </p:nvSpPr>
        <p:spPr>
          <a:xfrm>
            <a:off x="1371601" y="1607419"/>
            <a:ext cx="6076121" cy="4463699"/>
          </a:xfrm>
        </p:spPr>
        <p:txBody>
          <a:bodyPr vert="horz" lIns="0" tIns="0" rIns="0" bIns="0" rtlCol="0" anchor="t">
            <a:normAutofit/>
          </a:bodyPr>
          <a:lstStyle/>
          <a:p>
            <a:pPr marL="457200" indent="-457200">
              <a:buAutoNum type="arabicPeriod"/>
            </a:pPr>
            <a:r>
              <a:rPr lang="en-SG"/>
              <a:t>Eliminate/ overcome the disadvantages of  online news platforms</a:t>
            </a:r>
          </a:p>
          <a:p>
            <a:pPr marL="457200" indent="-457200">
              <a:buAutoNum type="arabicPeriod"/>
            </a:pPr>
            <a:r>
              <a:rPr lang="en-SG"/>
              <a:t>Create a better environment for safe sharing of information</a:t>
            </a:r>
          </a:p>
          <a:p>
            <a:pPr marL="457200" indent="-457200">
              <a:buAutoNum type="arabicPeriod"/>
            </a:pPr>
            <a:r>
              <a:rPr lang="en-SG"/>
              <a:t>Identify what’s true and what’s false</a:t>
            </a:r>
          </a:p>
          <a:p>
            <a:pPr marL="457200" indent="-457200">
              <a:buAutoNum type="arabicPeriod"/>
            </a:pPr>
            <a:r>
              <a:rPr lang="en-SG"/>
              <a:t>Understand trends in false news</a:t>
            </a:r>
            <a:endParaRPr lang="en-US"/>
          </a:p>
          <a:p>
            <a:pPr marL="457200" indent="-457200">
              <a:buAutoNum type="arabicPeriod"/>
            </a:pPr>
            <a:endParaRPr lang="en-SG"/>
          </a:p>
          <a:p>
            <a:pPr marL="0" indent="0">
              <a:buNone/>
            </a:pPr>
            <a:endParaRPr lang="en-SG"/>
          </a:p>
        </p:txBody>
      </p:sp>
      <p:sp>
        <p:nvSpPr>
          <p:cNvPr id="4" name="Rectangle 3">
            <a:extLst>
              <a:ext uri="{FF2B5EF4-FFF2-40B4-BE49-F238E27FC236}">
                <a16:creationId xmlns:a16="http://schemas.microsoft.com/office/drawing/2014/main" id="{157E5F40-9067-4F6B-8745-9E485F46C2B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75000"/>
                  </a:schemeClr>
                </a:solidFill>
              </a:rPr>
              <a:t>Title</a:t>
            </a:r>
            <a:endParaRPr lang="en-SG">
              <a:solidFill>
                <a:schemeClr val="bg1">
                  <a:lumMod val="75000"/>
                </a:schemeClr>
              </a:solidFill>
            </a:endParaRPr>
          </a:p>
        </p:txBody>
      </p:sp>
      <p:sp>
        <p:nvSpPr>
          <p:cNvPr id="5" name="Rectangle 4">
            <a:extLst>
              <a:ext uri="{FF2B5EF4-FFF2-40B4-BE49-F238E27FC236}">
                <a16:creationId xmlns:a16="http://schemas.microsoft.com/office/drawing/2014/main" id="{A1049DF0-40CD-4032-B047-42D2D459D8BF}"/>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a:t>
            </a:r>
            <a:r>
              <a:rPr lang="en-US">
                <a:solidFill>
                  <a:schemeClr val="bg1">
                    <a:lumMod val="75000"/>
                  </a:schemeClr>
                </a:solidFill>
              </a:rPr>
              <a:t>c</a:t>
            </a:r>
            <a:r>
              <a:rPr lang="en-US">
                <a:solidFill>
                  <a:schemeClr val="bg1">
                    <a:lumMod val="85000"/>
                  </a:schemeClr>
                </a:solidFill>
              </a:rPr>
              <a:t>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52494B6F-60E5-420C-A8A0-FC482BF96C7D}"/>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Motivation</a:t>
            </a:r>
            <a:endParaRPr lang="en-SG">
              <a:solidFill>
                <a:schemeClr val="bg1"/>
              </a:solidFill>
            </a:endParaRPr>
          </a:p>
        </p:txBody>
      </p:sp>
      <p:sp>
        <p:nvSpPr>
          <p:cNvPr id="7" name="Rectangle 6">
            <a:extLst>
              <a:ext uri="{FF2B5EF4-FFF2-40B4-BE49-F238E27FC236}">
                <a16:creationId xmlns:a16="http://schemas.microsoft.com/office/drawing/2014/main" id="{D5D78A74-1BAB-4186-BD82-B7AB130CFC4F}"/>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FB950DC4-0287-47EA-8D19-C75CD62FA48B}"/>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A3143D27-5BF7-425F-9805-09366D07695F}"/>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15B932F0-510B-4ABB-9E4C-FAD343D89230}"/>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0E7B2677-2FDB-4D61-AE1B-976022449BC6}"/>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pic>
        <p:nvPicPr>
          <p:cNvPr id="13" name="Picture 12">
            <a:extLst>
              <a:ext uri="{FF2B5EF4-FFF2-40B4-BE49-F238E27FC236}">
                <a16:creationId xmlns:a16="http://schemas.microsoft.com/office/drawing/2014/main" id="{80458FBD-2A0C-4ECC-82B7-9826CCAF8AAB}"/>
              </a:ext>
            </a:extLst>
          </p:cNvPr>
          <p:cNvPicPr>
            <a:picLocks noChangeAspect="1"/>
          </p:cNvPicPr>
          <p:nvPr/>
        </p:nvPicPr>
        <p:blipFill>
          <a:blip r:embed="rId3"/>
          <a:stretch>
            <a:fillRect/>
          </a:stretch>
        </p:blipFill>
        <p:spPr>
          <a:xfrm>
            <a:off x="7866655" y="1603091"/>
            <a:ext cx="3238500" cy="3581400"/>
          </a:xfrm>
          <a:prstGeom prst="rect">
            <a:avLst/>
          </a:prstGeom>
        </p:spPr>
      </p:pic>
    </p:spTree>
    <p:extLst>
      <p:ext uri="{BB962C8B-B14F-4D97-AF65-F5344CB8AC3E}">
        <p14:creationId xmlns:p14="http://schemas.microsoft.com/office/powerpoint/2010/main" val="3937826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226C60BA-2D45-4D01-8DF6-C51BCB82BFF8}"/>
              </a:ext>
            </a:extLst>
          </p:cNvPr>
          <p:cNvPicPr>
            <a:picLocks noGrp="1" noChangeAspect="1"/>
          </p:cNvPicPr>
          <p:nvPr>
            <p:ph idx="1"/>
          </p:nvPr>
        </p:nvPicPr>
        <p:blipFill>
          <a:blip r:embed="rId3"/>
          <a:stretch>
            <a:fillRect/>
          </a:stretch>
        </p:blipFill>
        <p:spPr>
          <a:xfrm>
            <a:off x="421387" y="1378754"/>
            <a:ext cx="6768685" cy="1361562"/>
          </a:xfrm>
          <a:prstGeom prst="rect">
            <a:avLst/>
          </a:prstGeom>
        </p:spPr>
      </p:pic>
      <p:sp>
        <p:nvSpPr>
          <p:cNvPr id="4" name="Rectangle 3">
            <a:extLst>
              <a:ext uri="{FF2B5EF4-FFF2-40B4-BE49-F238E27FC236}">
                <a16:creationId xmlns:a16="http://schemas.microsoft.com/office/drawing/2014/main" id="{B3786BA5-F343-4DE0-BC63-ECDDBEDB952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0993F979-EA26-4DFF-A4D1-55E3FDD29DDC}"/>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190AAC4A-7AB8-4AFE-9FD8-4E1D0969B87C}"/>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56DDA551-C4DC-4FD9-9D21-AC5ED93F0DB7}"/>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Lit-Review</a:t>
            </a:r>
            <a:endParaRPr lang="en-SG">
              <a:solidFill>
                <a:schemeClr val="bg1"/>
              </a:solidFill>
            </a:endParaRPr>
          </a:p>
        </p:txBody>
      </p:sp>
      <p:sp>
        <p:nvSpPr>
          <p:cNvPr id="8" name="Rectangle 7">
            <a:extLst>
              <a:ext uri="{FF2B5EF4-FFF2-40B4-BE49-F238E27FC236}">
                <a16:creationId xmlns:a16="http://schemas.microsoft.com/office/drawing/2014/main" id="{43C1CF24-918C-48F2-8928-6070C63A4EE4}"/>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B345A592-13B4-4859-93DC-864978C24440}"/>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67C142A4-3FAF-489F-9BBA-75AA908BE2E4}"/>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85E59C4A-57F5-408D-8B8D-44ED848523A3}"/>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pic>
        <p:nvPicPr>
          <p:cNvPr id="12" name="Picture 11">
            <a:extLst>
              <a:ext uri="{FF2B5EF4-FFF2-40B4-BE49-F238E27FC236}">
                <a16:creationId xmlns:a16="http://schemas.microsoft.com/office/drawing/2014/main" id="{5D5D88A1-25AB-4452-8311-3B275B2C8669}"/>
              </a:ext>
            </a:extLst>
          </p:cNvPr>
          <p:cNvPicPr>
            <a:picLocks noChangeAspect="1"/>
          </p:cNvPicPr>
          <p:nvPr/>
        </p:nvPicPr>
        <p:blipFill>
          <a:blip r:embed="rId4"/>
          <a:stretch>
            <a:fillRect/>
          </a:stretch>
        </p:blipFill>
        <p:spPr>
          <a:xfrm>
            <a:off x="19051" y="149949"/>
            <a:ext cx="12058650" cy="819150"/>
          </a:xfrm>
          <a:prstGeom prst="rect">
            <a:avLst/>
          </a:prstGeom>
        </p:spPr>
      </p:pic>
      <p:pic>
        <p:nvPicPr>
          <p:cNvPr id="14" name="Picture 13">
            <a:extLst>
              <a:ext uri="{FF2B5EF4-FFF2-40B4-BE49-F238E27FC236}">
                <a16:creationId xmlns:a16="http://schemas.microsoft.com/office/drawing/2014/main" id="{A711483B-44CE-40EF-B859-8EFF27150B18}"/>
              </a:ext>
            </a:extLst>
          </p:cNvPr>
          <p:cNvPicPr>
            <a:picLocks noChangeAspect="1"/>
          </p:cNvPicPr>
          <p:nvPr/>
        </p:nvPicPr>
        <p:blipFill>
          <a:blip r:embed="rId5"/>
          <a:stretch>
            <a:fillRect/>
          </a:stretch>
        </p:blipFill>
        <p:spPr>
          <a:xfrm>
            <a:off x="421387" y="2875066"/>
            <a:ext cx="6768685" cy="1296131"/>
          </a:xfrm>
          <a:prstGeom prst="rect">
            <a:avLst/>
          </a:prstGeom>
        </p:spPr>
      </p:pic>
      <p:pic>
        <p:nvPicPr>
          <p:cNvPr id="15" name="Picture 14">
            <a:extLst>
              <a:ext uri="{FF2B5EF4-FFF2-40B4-BE49-F238E27FC236}">
                <a16:creationId xmlns:a16="http://schemas.microsoft.com/office/drawing/2014/main" id="{59DED823-34D6-4E6F-BF23-1C7F89176E59}"/>
              </a:ext>
            </a:extLst>
          </p:cNvPr>
          <p:cNvPicPr>
            <a:picLocks noChangeAspect="1"/>
          </p:cNvPicPr>
          <p:nvPr/>
        </p:nvPicPr>
        <p:blipFill>
          <a:blip r:embed="rId6"/>
          <a:stretch>
            <a:fillRect/>
          </a:stretch>
        </p:blipFill>
        <p:spPr>
          <a:xfrm>
            <a:off x="421387" y="4325360"/>
            <a:ext cx="6768685" cy="1469855"/>
          </a:xfrm>
          <a:prstGeom prst="rect">
            <a:avLst/>
          </a:prstGeom>
        </p:spPr>
      </p:pic>
      <p:cxnSp>
        <p:nvCxnSpPr>
          <p:cNvPr id="19" name="Straight Arrow Connector 18">
            <a:extLst>
              <a:ext uri="{FF2B5EF4-FFF2-40B4-BE49-F238E27FC236}">
                <a16:creationId xmlns:a16="http://schemas.microsoft.com/office/drawing/2014/main" id="{3229B9AA-626F-48AF-A7C4-24F01854FBF6}"/>
              </a:ext>
            </a:extLst>
          </p:cNvPr>
          <p:cNvCxnSpPr>
            <a:cxnSpLocks/>
            <a:stCxn id="13" idx="3"/>
            <a:endCxn id="20" idx="1"/>
          </p:cNvCxnSpPr>
          <p:nvPr/>
        </p:nvCxnSpPr>
        <p:spPr>
          <a:xfrm>
            <a:off x="7190072" y="2059535"/>
            <a:ext cx="1222407" cy="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7167BCD-7C1B-41E5-BEF6-2CB111017DB3}"/>
              </a:ext>
            </a:extLst>
          </p:cNvPr>
          <p:cNvSpPr txBox="1"/>
          <p:nvPr/>
        </p:nvSpPr>
        <p:spPr>
          <a:xfrm>
            <a:off x="8412479" y="1876378"/>
            <a:ext cx="3224463" cy="369332"/>
          </a:xfrm>
          <a:prstGeom prst="rect">
            <a:avLst/>
          </a:prstGeom>
          <a:noFill/>
          <a:ln w="28575">
            <a:solidFill>
              <a:srgbClr val="FF0000"/>
            </a:solidFill>
          </a:ln>
        </p:spPr>
        <p:txBody>
          <a:bodyPr wrap="square" rtlCol="0">
            <a:spAutoFit/>
          </a:bodyPr>
          <a:lstStyle/>
          <a:p>
            <a:pPr algn="ctr"/>
            <a:r>
              <a:rPr lang="en-US"/>
              <a:t>Naïve bayes classifier</a:t>
            </a:r>
            <a:endParaRPr lang="en-SG"/>
          </a:p>
        </p:txBody>
      </p:sp>
      <p:cxnSp>
        <p:nvCxnSpPr>
          <p:cNvPr id="22" name="Straight Arrow Connector 21">
            <a:extLst>
              <a:ext uri="{FF2B5EF4-FFF2-40B4-BE49-F238E27FC236}">
                <a16:creationId xmlns:a16="http://schemas.microsoft.com/office/drawing/2014/main" id="{B7569BA7-85B6-4BAE-A062-E5E488B9FC41}"/>
              </a:ext>
            </a:extLst>
          </p:cNvPr>
          <p:cNvCxnSpPr>
            <a:cxnSpLocks/>
            <a:stCxn id="14" idx="3"/>
            <a:endCxn id="23" idx="1"/>
          </p:cNvCxnSpPr>
          <p:nvPr/>
        </p:nvCxnSpPr>
        <p:spPr>
          <a:xfrm flipV="1">
            <a:off x="7190072" y="3522727"/>
            <a:ext cx="1222407" cy="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8BC5E30-2965-496C-88FE-57A4AE273FA8}"/>
              </a:ext>
            </a:extLst>
          </p:cNvPr>
          <p:cNvSpPr txBox="1"/>
          <p:nvPr/>
        </p:nvSpPr>
        <p:spPr>
          <a:xfrm>
            <a:off x="8412479" y="3338061"/>
            <a:ext cx="3224463" cy="369332"/>
          </a:xfrm>
          <a:prstGeom prst="rect">
            <a:avLst/>
          </a:prstGeom>
          <a:noFill/>
          <a:ln w="28575">
            <a:solidFill>
              <a:srgbClr val="FF0000"/>
            </a:solidFill>
          </a:ln>
        </p:spPr>
        <p:txBody>
          <a:bodyPr wrap="square" rtlCol="0">
            <a:spAutoFit/>
          </a:bodyPr>
          <a:lstStyle/>
          <a:p>
            <a:pPr algn="ctr"/>
            <a:r>
              <a:rPr lang="en-US"/>
              <a:t>Text &amp; image resolution analysis </a:t>
            </a:r>
            <a:endParaRPr lang="en-SG"/>
          </a:p>
        </p:txBody>
      </p:sp>
      <p:cxnSp>
        <p:nvCxnSpPr>
          <p:cNvPr id="31" name="Straight Arrow Connector 30">
            <a:extLst>
              <a:ext uri="{FF2B5EF4-FFF2-40B4-BE49-F238E27FC236}">
                <a16:creationId xmlns:a16="http://schemas.microsoft.com/office/drawing/2014/main" id="{C3A9B120-44F4-4ACC-A58B-4E7A0103DDE9}"/>
              </a:ext>
            </a:extLst>
          </p:cNvPr>
          <p:cNvCxnSpPr>
            <a:cxnSpLocks/>
            <a:stCxn id="15" idx="3"/>
            <a:endCxn id="32" idx="1"/>
          </p:cNvCxnSpPr>
          <p:nvPr/>
        </p:nvCxnSpPr>
        <p:spPr>
          <a:xfrm flipV="1">
            <a:off x="7190072" y="5060287"/>
            <a:ext cx="12224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61D80FE-C64B-4B48-B7DB-4D2D6890C867}"/>
              </a:ext>
            </a:extLst>
          </p:cNvPr>
          <p:cNvSpPr txBox="1"/>
          <p:nvPr/>
        </p:nvSpPr>
        <p:spPr>
          <a:xfrm>
            <a:off x="8412479" y="4875621"/>
            <a:ext cx="3224463" cy="369332"/>
          </a:xfrm>
          <a:prstGeom prst="rect">
            <a:avLst/>
          </a:prstGeom>
          <a:noFill/>
          <a:ln w="28575">
            <a:solidFill>
              <a:srgbClr val="FF0000"/>
            </a:solidFill>
          </a:ln>
        </p:spPr>
        <p:txBody>
          <a:bodyPr wrap="square" rtlCol="0">
            <a:spAutoFit/>
          </a:bodyPr>
          <a:lstStyle/>
          <a:p>
            <a:pPr algn="ctr"/>
            <a:r>
              <a:rPr lang="en-US"/>
              <a:t>Specified entities detection</a:t>
            </a:r>
            <a:endParaRPr lang="en-SG"/>
          </a:p>
        </p:txBody>
      </p:sp>
      <p:sp>
        <p:nvSpPr>
          <p:cNvPr id="37" name="TextBox 36">
            <a:extLst>
              <a:ext uri="{FF2B5EF4-FFF2-40B4-BE49-F238E27FC236}">
                <a16:creationId xmlns:a16="http://schemas.microsoft.com/office/drawing/2014/main" id="{ED62B2AC-5852-4B6D-8054-CB1A3A6A0F85}"/>
              </a:ext>
            </a:extLst>
          </p:cNvPr>
          <p:cNvSpPr txBox="1"/>
          <p:nvPr/>
        </p:nvSpPr>
        <p:spPr>
          <a:xfrm>
            <a:off x="7911966" y="2384614"/>
            <a:ext cx="3503597" cy="646331"/>
          </a:xfrm>
          <a:prstGeom prst="rect">
            <a:avLst/>
          </a:prstGeom>
          <a:noFill/>
        </p:spPr>
        <p:txBody>
          <a:bodyPr wrap="square" rtlCol="0">
            <a:spAutoFit/>
          </a:bodyPr>
          <a:lstStyle/>
          <a:p>
            <a:r>
              <a:rPr lang="en-US">
                <a:sym typeface="Wingdings" panose="05000000000000000000" pitchFamily="2" charset="2"/>
              </a:rPr>
              <a:t></a:t>
            </a:r>
            <a:r>
              <a:rPr lang="en-US"/>
              <a:t> There’s also SVM and k-NN (most common approaches)</a:t>
            </a:r>
            <a:endParaRPr lang="en-SG"/>
          </a:p>
        </p:txBody>
      </p:sp>
    </p:spTree>
    <p:extLst>
      <p:ext uri="{BB962C8B-B14F-4D97-AF65-F5344CB8AC3E}">
        <p14:creationId xmlns:p14="http://schemas.microsoft.com/office/powerpoint/2010/main" val="849295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786BA5-F343-4DE0-BC63-ECDDBEDB952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0993F979-EA26-4DFF-A4D1-55E3FDD29DDC}"/>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190AAC4A-7AB8-4AFE-9FD8-4E1D0969B87C}"/>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56DDA551-C4DC-4FD9-9D21-AC5ED93F0DB7}"/>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Lit-Review</a:t>
            </a:r>
            <a:endParaRPr lang="en-SG">
              <a:solidFill>
                <a:schemeClr val="bg1"/>
              </a:solidFill>
            </a:endParaRPr>
          </a:p>
        </p:txBody>
      </p:sp>
      <p:sp>
        <p:nvSpPr>
          <p:cNvPr id="8" name="Rectangle 7">
            <a:extLst>
              <a:ext uri="{FF2B5EF4-FFF2-40B4-BE49-F238E27FC236}">
                <a16:creationId xmlns:a16="http://schemas.microsoft.com/office/drawing/2014/main" id="{43C1CF24-918C-48F2-8928-6070C63A4EE4}"/>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B345A592-13B4-4859-93DC-864978C24440}"/>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67C142A4-3FAF-489F-9BBA-75AA908BE2E4}"/>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85E59C4A-57F5-408D-8B8D-44ED848523A3}"/>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pic>
        <p:nvPicPr>
          <p:cNvPr id="12" name="Picture 11">
            <a:extLst>
              <a:ext uri="{FF2B5EF4-FFF2-40B4-BE49-F238E27FC236}">
                <a16:creationId xmlns:a16="http://schemas.microsoft.com/office/drawing/2014/main" id="{5D5D88A1-25AB-4452-8311-3B275B2C8669}"/>
              </a:ext>
            </a:extLst>
          </p:cNvPr>
          <p:cNvPicPr>
            <a:picLocks noChangeAspect="1"/>
          </p:cNvPicPr>
          <p:nvPr/>
        </p:nvPicPr>
        <p:blipFill>
          <a:blip r:embed="rId3"/>
          <a:stretch>
            <a:fillRect/>
          </a:stretch>
        </p:blipFill>
        <p:spPr>
          <a:xfrm>
            <a:off x="19051" y="149949"/>
            <a:ext cx="12058650" cy="819150"/>
          </a:xfrm>
          <a:prstGeom prst="rect">
            <a:avLst/>
          </a:prstGeom>
        </p:spPr>
      </p:pic>
      <p:pic>
        <p:nvPicPr>
          <p:cNvPr id="18" name="Picture 17">
            <a:extLst>
              <a:ext uri="{FF2B5EF4-FFF2-40B4-BE49-F238E27FC236}">
                <a16:creationId xmlns:a16="http://schemas.microsoft.com/office/drawing/2014/main" id="{A5F613EA-0AA4-4784-B643-D4C30617E611}"/>
              </a:ext>
            </a:extLst>
          </p:cNvPr>
          <p:cNvPicPr>
            <a:picLocks noChangeAspect="1"/>
          </p:cNvPicPr>
          <p:nvPr/>
        </p:nvPicPr>
        <p:blipFill>
          <a:blip r:embed="rId4"/>
          <a:stretch>
            <a:fillRect/>
          </a:stretch>
        </p:blipFill>
        <p:spPr>
          <a:xfrm>
            <a:off x="463535" y="1211782"/>
            <a:ext cx="6543658" cy="1402212"/>
          </a:xfrm>
          <a:prstGeom prst="rect">
            <a:avLst/>
          </a:prstGeom>
        </p:spPr>
      </p:pic>
      <p:sp>
        <p:nvSpPr>
          <p:cNvPr id="17" name="Content Placeholder 2">
            <a:extLst>
              <a:ext uri="{FF2B5EF4-FFF2-40B4-BE49-F238E27FC236}">
                <a16:creationId xmlns:a16="http://schemas.microsoft.com/office/drawing/2014/main" id="{564F15F5-326D-43B7-BBAE-B8B46315EAFB}"/>
              </a:ext>
            </a:extLst>
          </p:cNvPr>
          <p:cNvSpPr>
            <a:spLocks noGrp="1"/>
          </p:cNvSpPr>
          <p:nvPr>
            <p:ph idx="1"/>
          </p:nvPr>
        </p:nvSpPr>
        <p:spPr>
          <a:xfrm>
            <a:off x="463536" y="2974205"/>
            <a:ext cx="11148968" cy="3096913"/>
          </a:xfrm>
        </p:spPr>
        <p:txBody>
          <a:bodyPr/>
          <a:lstStyle/>
          <a:p>
            <a:pPr marL="0" indent="0">
              <a:buNone/>
            </a:pPr>
            <a:endParaRPr lang="en-US"/>
          </a:p>
          <a:p>
            <a:endParaRPr lang="en-US"/>
          </a:p>
          <a:p>
            <a:endParaRPr lang="en-US"/>
          </a:p>
        </p:txBody>
      </p:sp>
      <p:cxnSp>
        <p:nvCxnSpPr>
          <p:cNvPr id="19" name="Straight Arrow Connector 18">
            <a:extLst>
              <a:ext uri="{FF2B5EF4-FFF2-40B4-BE49-F238E27FC236}">
                <a16:creationId xmlns:a16="http://schemas.microsoft.com/office/drawing/2014/main" id="{1F4D7BB3-1E5D-4E04-AF89-5A5BD78FB60C}"/>
              </a:ext>
            </a:extLst>
          </p:cNvPr>
          <p:cNvCxnSpPr>
            <a:cxnSpLocks/>
            <a:stCxn id="18" idx="3"/>
            <a:endCxn id="20" idx="1"/>
          </p:cNvCxnSpPr>
          <p:nvPr/>
        </p:nvCxnSpPr>
        <p:spPr>
          <a:xfrm>
            <a:off x="7007193" y="1912888"/>
            <a:ext cx="8566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002DBE1-FDFE-44CA-A5F7-53822B161CF6}"/>
              </a:ext>
            </a:extLst>
          </p:cNvPr>
          <p:cNvSpPr txBox="1"/>
          <p:nvPr/>
        </p:nvSpPr>
        <p:spPr>
          <a:xfrm>
            <a:off x="7863838" y="1728222"/>
            <a:ext cx="3224463" cy="369332"/>
          </a:xfrm>
          <a:prstGeom prst="rect">
            <a:avLst/>
          </a:prstGeom>
          <a:noFill/>
          <a:ln w="28575">
            <a:solidFill>
              <a:srgbClr val="FF0000"/>
            </a:solidFill>
          </a:ln>
        </p:spPr>
        <p:txBody>
          <a:bodyPr wrap="square" rtlCol="0">
            <a:spAutoFit/>
          </a:bodyPr>
          <a:lstStyle/>
          <a:p>
            <a:pPr algn="ctr"/>
            <a:r>
              <a:rPr lang="en-US"/>
              <a:t>Time-based analysis</a:t>
            </a:r>
            <a:endParaRPr lang="en-SG"/>
          </a:p>
        </p:txBody>
      </p:sp>
      <p:pic>
        <p:nvPicPr>
          <p:cNvPr id="26" name="Picture 25">
            <a:extLst>
              <a:ext uri="{FF2B5EF4-FFF2-40B4-BE49-F238E27FC236}">
                <a16:creationId xmlns:a16="http://schemas.microsoft.com/office/drawing/2014/main" id="{B95A1ECB-4491-4FD0-9BDE-14B5317C1064}"/>
              </a:ext>
            </a:extLst>
          </p:cNvPr>
          <p:cNvPicPr>
            <a:picLocks noChangeAspect="1"/>
          </p:cNvPicPr>
          <p:nvPr/>
        </p:nvPicPr>
        <p:blipFill>
          <a:blip r:embed="rId5"/>
          <a:stretch>
            <a:fillRect/>
          </a:stretch>
        </p:blipFill>
        <p:spPr>
          <a:xfrm>
            <a:off x="463536" y="2801333"/>
            <a:ext cx="6264524" cy="1456521"/>
          </a:xfrm>
          <a:prstGeom prst="rect">
            <a:avLst/>
          </a:prstGeom>
        </p:spPr>
      </p:pic>
      <p:cxnSp>
        <p:nvCxnSpPr>
          <p:cNvPr id="28" name="Straight Arrow Connector 27">
            <a:extLst>
              <a:ext uri="{FF2B5EF4-FFF2-40B4-BE49-F238E27FC236}">
                <a16:creationId xmlns:a16="http://schemas.microsoft.com/office/drawing/2014/main" id="{E749FD74-EC19-4913-8A89-AA5C550E58BB}"/>
              </a:ext>
            </a:extLst>
          </p:cNvPr>
          <p:cNvCxnSpPr>
            <a:cxnSpLocks/>
            <a:stCxn id="26" idx="3"/>
            <a:endCxn id="31" idx="1"/>
          </p:cNvCxnSpPr>
          <p:nvPr/>
        </p:nvCxnSpPr>
        <p:spPr>
          <a:xfrm flipV="1">
            <a:off x="6728060" y="3529593"/>
            <a:ext cx="11357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737232-15E4-4EBB-AF9B-EAF6E8D6A83F}"/>
              </a:ext>
            </a:extLst>
          </p:cNvPr>
          <p:cNvSpPr txBox="1"/>
          <p:nvPr/>
        </p:nvSpPr>
        <p:spPr>
          <a:xfrm>
            <a:off x="7863837" y="3067928"/>
            <a:ext cx="3224463" cy="923330"/>
          </a:xfrm>
          <a:prstGeom prst="rect">
            <a:avLst/>
          </a:prstGeom>
          <a:noFill/>
          <a:ln w="28575">
            <a:solidFill>
              <a:srgbClr val="FF0000"/>
            </a:solidFill>
          </a:ln>
        </p:spPr>
        <p:txBody>
          <a:bodyPr wrap="square" rtlCol="0">
            <a:spAutoFit/>
          </a:bodyPr>
          <a:lstStyle/>
          <a:p>
            <a:pPr algn="ctr"/>
            <a:r>
              <a:rPr lang="en-US"/>
              <a:t>Shift of focus to optimization using Grey Wolf </a:t>
            </a:r>
            <a:r>
              <a:rPr lang="en-US" err="1"/>
              <a:t>Optimisation</a:t>
            </a:r>
            <a:r>
              <a:rPr lang="en-US"/>
              <a:t> and </a:t>
            </a:r>
            <a:r>
              <a:rPr lang="en-US" err="1"/>
              <a:t>Salp</a:t>
            </a:r>
            <a:r>
              <a:rPr lang="en-US"/>
              <a:t> Swarm </a:t>
            </a:r>
            <a:r>
              <a:rPr lang="en-US" err="1"/>
              <a:t>Optimisation</a:t>
            </a:r>
            <a:endParaRPr lang="en-SG"/>
          </a:p>
        </p:txBody>
      </p:sp>
    </p:spTree>
    <p:extLst>
      <p:ext uri="{BB962C8B-B14F-4D97-AF65-F5344CB8AC3E}">
        <p14:creationId xmlns:p14="http://schemas.microsoft.com/office/powerpoint/2010/main" val="14450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786BA5-F343-4DE0-BC63-ECDDBEDB9521}"/>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0993F979-EA26-4DFF-A4D1-55E3FDD29DDC}"/>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190AAC4A-7AB8-4AFE-9FD8-4E1D0969B87C}"/>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56DDA551-C4DC-4FD9-9D21-AC5ED93F0DB7}"/>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Lit-Review</a:t>
            </a:r>
            <a:endParaRPr lang="en-SG">
              <a:solidFill>
                <a:schemeClr val="bg1"/>
              </a:solidFill>
            </a:endParaRPr>
          </a:p>
        </p:txBody>
      </p:sp>
      <p:sp>
        <p:nvSpPr>
          <p:cNvPr id="8" name="Rectangle 7">
            <a:extLst>
              <a:ext uri="{FF2B5EF4-FFF2-40B4-BE49-F238E27FC236}">
                <a16:creationId xmlns:a16="http://schemas.microsoft.com/office/drawing/2014/main" id="{43C1CF24-918C-48F2-8928-6070C63A4EE4}"/>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B345A592-13B4-4859-93DC-864978C24440}"/>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67C142A4-3FAF-489F-9BBA-75AA908BE2E4}"/>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85E59C4A-57F5-408D-8B8D-44ED848523A3}"/>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pic>
        <p:nvPicPr>
          <p:cNvPr id="15" name="Picture 14">
            <a:extLst>
              <a:ext uri="{FF2B5EF4-FFF2-40B4-BE49-F238E27FC236}">
                <a16:creationId xmlns:a16="http://schemas.microsoft.com/office/drawing/2014/main" id="{25F4D824-4053-4163-862D-4E56BD9BA89F}"/>
              </a:ext>
            </a:extLst>
          </p:cNvPr>
          <p:cNvPicPr>
            <a:picLocks noChangeAspect="1"/>
          </p:cNvPicPr>
          <p:nvPr/>
        </p:nvPicPr>
        <p:blipFill>
          <a:blip r:embed="rId3"/>
          <a:stretch>
            <a:fillRect/>
          </a:stretch>
        </p:blipFill>
        <p:spPr>
          <a:xfrm>
            <a:off x="19051" y="358257"/>
            <a:ext cx="12115800" cy="857250"/>
          </a:xfrm>
          <a:prstGeom prst="rect">
            <a:avLst/>
          </a:prstGeom>
        </p:spPr>
      </p:pic>
      <p:pic>
        <p:nvPicPr>
          <p:cNvPr id="18" name="Picture 17">
            <a:extLst>
              <a:ext uri="{FF2B5EF4-FFF2-40B4-BE49-F238E27FC236}">
                <a16:creationId xmlns:a16="http://schemas.microsoft.com/office/drawing/2014/main" id="{01D90807-349B-4901-92C2-E29CE1C25119}"/>
              </a:ext>
            </a:extLst>
          </p:cNvPr>
          <p:cNvPicPr>
            <a:picLocks noChangeAspect="1"/>
          </p:cNvPicPr>
          <p:nvPr/>
        </p:nvPicPr>
        <p:blipFill>
          <a:blip r:embed="rId4"/>
          <a:stretch>
            <a:fillRect/>
          </a:stretch>
        </p:blipFill>
        <p:spPr>
          <a:xfrm>
            <a:off x="183888" y="1314802"/>
            <a:ext cx="7452577" cy="1389897"/>
          </a:xfrm>
          <a:prstGeom prst="rect">
            <a:avLst/>
          </a:prstGeom>
        </p:spPr>
      </p:pic>
      <p:pic>
        <p:nvPicPr>
          <p:cNvPr id="19" name="Picture 18">
            <a:extLst>
              <a:ext uri="{FF2B5EF4-FFF2-40B4-BE49-F238E27FC236}">
                <a16:creationId xmlns:a16="http://schemas.microsoft.com/office/drawing/2014/main" id="{A17AE4F7-196E-467D-8542-A2FF11D2269D}"/>
              </a:ext>
            </a:extLst>
          </p:cNvPr>
          <p:cNvPicPr>
            <a:picLocks noChangeAspect="1"/>
          </p:cNvPicPr>
          <p:nvPr/>
        </p:nvPicPr>
        <p:blipFill rotWithShape="1">
          <a:blip r:embed="rId5"/>
          <a:srcRect r="3090"/>
          <a:stretch/>
        </p:blipFill>
        <p:spPr>
          <a:xfrm>
            <a:off x="105276" y="4686542"/>
            <a:ext cx="7699206" cy="1389896"/>
          </a:xfrm>
          <a:prstGeom prst="rect">
            <a:avLst/>
          </a:prstGeom>
        </p:spPr>
      </p:pic>
      <p:pic>
        <p:nvPicPr>
          <p:cNvPr id="20" name="Picture 19">
            <a:extLst>
              <a:ext uri="{FF2B5EF4-FFF2-40B4-BE49-F238E27FC236}">
                <a16:creationId xmlns:a16="http://schemas.microsoft.com/office/drawing/2014/main" id="{DD64ADB6-4EB9-4518-80A4-314C03791E00}"/>
              </a:ext>
            </a:extLst>
          </p:cNvPr>
          <p:cNvPicPr>
            <a:picLocks noChangeAspect="1"/>
          </p:cNvPicPr>
          <p:nvPr/>
        </p:nvPicPr>
        <p:blipFill>
          <a:blip r:embed="rId6"/>
          <a:stretch>
            <a:fillRect/>
          </a:stretch>
        </p:blipFill>
        <p:spPr>
          <a:xfrm>
            <a:off x="182281" y="2984631"/>
            <a:ext cx="7227912" cy="1453613"/>
          </a:xfrm>
          <a:prstGeom prst="rect">
            <a:avLst/>
          </a:prstGeom>
        </p:spPr>
      </p:pic>
      <p:cxnSp>
        <p:nvCxnSpPr>
          <p:cNvPr id="22" name="Straight Arrow Connector 21">
            <a:extLst>
              <a:ext uri="{FF2B5EF4-FFF2-40B4-BE49-F238E27FC236}">
                <a16:creationId xmlns:a16="http://schemas.microsoft.com/office/drawing/2014/main" id="{83734DF0-B9D6-45A4-88F4-8C25A59883D8}"/>
              </a:ext>
            </a:extLst>
          </p:cNvPr>
          <p:cNvCxnSpPr>
            <a:cxnSpLocks/>
            <a:stCxn id="20" idx="3"/>
            <a:endCxn id="23" idx="1"/>
          </p:cNvCxnSpPr>
          <p:nvPr/>
        </p:nvCxnSpPr>
        <p:spPr>
          <a:xfrm flipV="1">
            <a:off x="7410193" y="3711437"/>
            <a:ext cx="83705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D703715-F3F9-4D2A-8168-93F52B298533}"/>
              </a:ext>
            </a:extLst>
          </p:cNvPr>
          <p:cNvSpPr txBox="1"/>
          <p:nvPr/>
        </p:nvSpPr>
        <p:spPr>
          <a:xfrm>
            <a:off x="8247243" y="3249772"/>
            <a:ext cx="3224463" cy="923330"/>
          </a:xfrm>
          <a:prstGeom prst="rect">
            <a:avLst/>
          </a:prstGeom>
          <a:noFill/>
          <a:ln w="28575">
            <a:solidFill>
              <a:srgbClr val="FF0000"/>
            </a:solidFill>
          </a:ln>
        </p:spPr>
        <p:txBody>
          <a:bodyPr wrap="square" rtlCol="0">
            <a:spAutoFit/>
          </a:bodyPr>
          <a:lstStyle/>
          <a:p>
            <a:pPr algn="ctr"/>
            <a:r>
              <a:rPr lang="en-US"/>
              <a:t>The study that emphasizes the importance of features in the classification of fake news</a:t>
            </a:r>
            <a:endParaRPr lang="en-SG"/>
          </a:p>
        </p:txBody>
      </p:sp>
      <p:cxnSp>
        <p:nvCxnSpPr>
          <p:cNvPr id="26" name="Straight Arrow Connector 25">
            <a:extLst>
              <a:ext uri="{FF2B5EF4-FFF2-40B4-BE49-F238E27FC236}">
                <a16:creationId xmlns:a16="http://schemas.microsoft.com/office/drawing/2014/main" id="{A79AF05F-7B2E-4782-AC16-A0595C23EB25}"/>
              </a:ext>
            </a:extLst>
          </p:cNvPr>
          <p:cNvCxnSpPr>
            <a:cxnSpLocks/>
            <a:stCxn id="19" idx="3"/>
            <a:endCxn id="27" idx="1"/>
          </p:cNvCxnSpPr>
          <p:nvPr/>
        </p:nvCxnSpPr>
        <p:spPr>
          <a:xfrm flipV="1">
            <a:off x="7804482" y="5363416"/>
            <a:ext cx="442761" cy="18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2DA50F8-89B1-4FA7-98C9-1D67A50F02E2}"/>
              </a:ext>
            </a:extLst>
          </p:cNvPr>
          <p:cNvSpPr txBox="1"/>
          <p:nvPr/>
        </p:nvSpPr>
        <p:spPr>
          <a:xfrm>
            <a:off x="8247243" y="5040250"/>
            <a:ext cx="3224463" cy="646331"/>
          </a:xfrm>
          <a:prstGeom prst="rect">
            <a:avLst/>
          </a:prstGeom>
          <a:noFill/>
          <a:ln w="28575">
            <a:solidFill>
              <a:srgbClr val="FF0000"/>
            </a:solidFill>
          </a:ln>
        </p:spPr>
        <p:txBody>
          <a:bodyPr wrap="square" rtlCol="0">
            <a:spAutoFit/>
          </a:bodyPr>
          <a:lstStyle/>
          <a:p>
            <a:pPr algn="ctr"/>
            <a:r>
              <a:rPr lang="en-US"/>
              <a:t>Emotion analysis &amp; Topic detection</a:t>
            </a:r>
            <a:endParaRPr lang="en-SG"/>
          </a:p>
        </p:txBody>
      </p:sp>
      <p:cxnSp>
        <p:nvCxnSpPr>
          <p:cNvPr id="30" name="Straight Arrow Connector 29">
            <a:extLst>
              <a:ext uri="{FF2B5EF4-FFF2-40B4-BE49-F238E27FC236}">
                <a16:creationId xmlns:a16="http://schemas.microsoft.com/office/drawing/2014/main" id="{7E822393-5680-4C31-8D2F-3A98D32FE2C2}"/>
              </a:ext>
            </a:extLst>
          </p:cNvPr>
          <p:cNvCxnSpPr>
            <a:cxnSpLocks/>
            <a:stCxn id="18" idx="3"/>
            <a:endCxn id="31" idx="1"/>
          </p:cNvCxnSpPr>
          <p:nvPr/>
        </p:nvCxnSpPr>
        <p:spPr>
          <a:xfrm flipV="1">
            <a:off x="7636465" y="2009750"/>
            <a:ext cx="6877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E728710-10DD-4CB5-B01A-9C683D233383}"/>
              </a:ext>
            </a:extLst>
          </p:cNvPr>
          <p:cNvSpPr txBox="1"/>
          <p:nvPr/>
        </p:nvSpPr>
        <p:spPr>
          <a:xfrm>
            <a:off x="8324248" y="1686584"/>
            <a:ext cx="3224463" cy="646331"/>
          </a:xfrm>
          <a:prstGeom prst="rect">
            <a:avLst/>
          </a:prstGeom>
          <a:noFill/>
          <a:ln w="28575">
            <a:solidFill>
              <a:srgbClr val="FF0000"/>
            </a:solidFill>
          </a:ln>
        </p:spPr>
        <p:txBody>
          <a:bodyPr wrap="square" rtlCol="0">
            <a:spAutoFit/>
          </a:bodyPr>
          <a:lstStyle/>
          <a:p>
            <a:pPr algn="ctr"/>
            <a:r>
              <a:rPr lang="en-US"/>
              <a:t>Little has been done on feature analysis with text</a:t>
            </a:r>
            <a:endParaRPr lang="en-SG"/>
          </a:p>
        </p:txBody>
      </p:sp>
    </p:spTree>
    <p:extLst>
      <p:ext uri="{BB962C8B-B14F-4D97-AF65-F5344CB8AC3E}">
        <p14:creationId xmlns:p14="http://schemas.microsoft.com/office/powerpoint/2010/main" val="2828419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0CB0F-A481-4CA8-B648-B6F4BBF98259}"/>
              </a:ext>
            </a:extLst>
          </p:cNvPr>
          <p:cNvSpPr>
            <a:spLocks noGrp="1"/>
          </p:cNvSpPr>
          <p:nvPr>
            <p:ph type="title"/>
          </p:nvPr>
        </p:nvSpPr>
        <p:spPr>
          <a:xfrm>
            <a:off x="617538" y="449446"/>
            <a:ext cx="10747970" cy="660335"/>
          </a:xfrm>
        </p:spPr>
        <p:txBody>
          <a:bodyPr anchor="t">
            <a:noAutofit/>
          </a:bodyPr>
          <a:lstStyle/>
          <a:p>
            <a:r>
              <a:rPr lang="en-US" sz="2800"/>
              <a:t>Training and testing data – from Kaggle</a:t>
            </a:r>
            <a:endParaRPr lang="en-SG" sz="2800"/>
          </a:p>
        </p:txBody>
      </p:sp>
      <p:sp>
        <p:nvSpPr>
          <p:cNvPr id="4" name="Rectangle 3">
            <a:extLst>
              <a:ext uri="{FF2B5EF4-FFF2-40B4-BE49-F238E27FC236}">
                <a16:creationId xmlns:a16="http://schemas.microsoft.com/office/drawing/2014/main" id="{EAE406B1-3566-49FA-861A-F3E6299F6F0A}"/>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EB44DA8F-D215-48EE-AD3C-24B667E05096}"/>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8D1E3A75-E26E-4B23-BF07-30E61BABCA4E}"/>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F97EDFB0-E186-4E37-ABDB-B0695453B395}"/>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1E6C4F2E-7FC8-4A0B-A920-0F363B79D9E8}"/>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Datasets</a:t>
            </a:r>
            <a:endParaRPr lang="en-SG">
              <a:solidFill>
                <a:schemeClr val="bg1"/>
              </a:solidFill>
            </a:endParaRPr>
          </a:p>
        </p:txBody>
      </p:sp>
      <p:sp>
        <p:nvSpPr>
          <p:cNvPr id="9" name="Rectangle 8">
            <a:extLst>
              <a:ext uri="{FF2B5EF4-FFF2-40B4-BE49-F238E27FC236}">
                <a16:creationId xmlns:a16="http://schemas.microsoft.com/office/drawing/2014/main" id="{BF7B63EF-41F4-4589-9E51-C52A30445203}"/>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Methodology</a:t>
            </a:r>
            <a:endParaRPr lang="en-SG">
              <a:solidFill>
                <a:schemeClr val="bg1">
                  <a:lumMod val="85000"/>
                </a:schemeClr>
              </a:solidFill>
            </a:endParaRPr>
          </a:p>
        </p:txBody>
      </p:sp>
      <p:sp>
        <p:nvSpPr>
          <p:cNvPr id="10" name="Rectangle 9">
            <a:extLst>
              <a:ext uri="{FF2B5EF4-FFF2-40B4-BE49-F238E27FC236}">
                <a16:creationId xmlns:a16="http://schemas.microsoft.com/office/drawing/2014/main" id="{EB394976-D444-4AB5-8BD2-2B6DCB71206E}"/>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BD772CFA-D9D0-4CC5-8CAF-90223995D67E}"/>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graphicFrame>
        <p:nvGraphicFramePr>
          <p:cNvPr id="14" name="Table 13">
            <a:extLst>
              <a:ext uri="{FF2B5EF4-FFF2-40B4-BE49-F238E27FC236}">
                <a16:creationId xmlns:a16="http://schemas.microsoft.com/office/drawing/2014/main" id="{4339C858-AC32-4ECF-8BAF-FB9BC41E914E}"/>
              </a:ext>
            </a:extLst>
          </p:cNvPr>
          <p:cNvGraphicFramePr>
            <a:graphicFrameLocks noGrp="1"/>
          </p:cNvGraphicFramePr>
          <p:nvPr>
            <p:extLst>
              <p:ext uri="{D42A27DB-BD31-4B8C-83A1-F6EECF244321}">
                <p14:modId xmlns:p14="http://schemas.microsoft.com/office/powerpoint/2010/main" val="250126856"/>
              </p:ext>
            </p:extLst>
          </p:nvPr>
        </p:nvGraphicFramePr>
        <p:xfrm>
          <a:off x="6400800" y="1631654"/>
          <a:ext cx="4479687" cy="4229176"/>
        </p:xfrm>
        <a:graphic>
          <a:graphicData uri="http://schemas.openxmlformats.org/drawingml/2006/table">
            <a:tbl>
              <a:tblPr/>
              <a:tblGrid>
                <a:gridCol w="1416294">
                  <a:extLst>
                    <a:ext uri="{9D8B030D-6E8A-4147-A177-3AD203B41FA5}">
                      <a16:colId xmlns:a16="http://schemas.microsoft.com/office/drawing/2014/main" val="1114686852"/>
                    </a:ext>
                  </a:extLst>
                </a:gridCol>
                <a:gridCol w="912724">
                  <a:extLst>
                    <a:ext uri="{9D8B030D-6E8A-4147-A177-3AD203B41FA5}">
                      <a16:colId xmlns:a16="http://schemas.microsoft.com/office/drawing/2014/main" val="523885756"/>
                    </a:ext>
                  </a:extLst>
                </a:gridCol>
                <a:gridCol w="2150669">
                  <a:extLst>
                    <a:ext uri="{9D8B030D-6E8A-4147-A177-3AD203B41FA5}">
                      <a16:colId xmlns:a16="http://schemas.microsoft.com/office/drawing/2014/main" val="3928919387"/>
                    </a:ext>
                  </a:extLst>
                </a:gridCol>
              </a:tblGrid>
              <a:tr h="370925">
                <a:tc>
                  <a:txBody>
                    <a:bodyPr/>
                    <a:lstStyle/>
                    <a:p>
                      <a:pPr algn="l" fontAlgn="base"/>
                      <a:r>
                        <a:rPr lang="en-SG" sz="1400" b="1" i="0" u="none" strike="noStrike">
                          <a:solidFill>
                            <a:srgbClr val="FFFFFF"/>
                          </a:solidFill>
                          <a:effectLst/>
                          <a:latin typeface="+mn-lt"/>
                        </a:rPr>
                        <a:t>Field Name</a:t>
                      </a: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base"/>
                      <a:r>
                        <a:rPr lang="en-SG" sz="1400" b="1" i="0" u="none" strike="noStrike">
                          <a:solidFill>
                            <a:srgbClr val="FFFFFF"/>
                          </a:solidFill>
                          <a:effectLst/>
                          <a:latin typeface="+mn-lt"/>
                        </a:rPr>
                        <a:t>Data Type</a:t>
                      </a: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base"/>
                      <a:r>
                        <a:rPr lang="en-SG" sz="1400" b="1" i="0" u="none" strike="noStrike">
                          <a:solidFill>
                            <a:srgbClr val="FFFFFF"/>
                          </a:solidFill>
                          <a:effectLst/>
                          <a:latin typeface="+mn-lt"/>
                        </a:rPr>
                        <a:t>Description</a:t>
                      </a: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extLst>
                  <a:ext uri="{0D108BD9-81ED-4DB2-BD59-A6C34878D82A}">
                    <a16:rowId xmlns:a16="http://schemas.microsoft.com/office/drawing/2014/main" val="3715130643"/>
                  </a:ext>
                </a:extLst>
              </a:tr>
              <a:tr h="370925">
                <a:tc>
                  <a:txBody>
                    <a:bodyPr/>
                    <a:lstStyle/>
                    <a:p>
                      <a:pPr algn="l" fontAlgn="base"/>
                      <a:r>
                        <a:rPr lang="en-SG" sz="1400" b="0" i="0" u="none" strike="noStrike">
                          <a:solidFill>
                            <a:srgbClr val="FFFFFF"/>
                          </a:solidFill>
                          <a:effectLst/>
                          <a:latin typeface="+mn-lt"/>
                        </a:rPr>
                        <a:t>id</a:t>
                      </a: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base"/>
                      <a:r>
                        <a:rPr lang="en-SG" sz="1400" b="0" i="0" u="none" strike="noStrike">
                          <a:solidFill>
                            <a:srgbClr val="FFFFFF"/>
                          </a:solidFill>
                          <a:effectLst/>
                          <a:latin typeface="+mn-lt"/>
                        </a:rPr>
                        <a:t>int64</a:t>
                      </a:r>
                      <a:r>
                        <a:rPr lang="en-SG" sz="1400" b="0" i="0">
                          <a:solidFill>
                            <a:srgbClr val="1A5E8F"/>
                          </a:solidFill>
                          <a:effectLst/>
                          <a:latin typeface="+mn-lt"/>
                        </a:rPr>
                        <a:t>​</a:t>
                      </a:r>
                      <a:br>
                        <a:rPr lang="en-SG" sz="1400" b="0" i="0">
                          <a:solidFill>
                            <a:srgbClr val="1A5E8F"/>
                          </a:solidFill>
                          <a:effectLst/>
                          <a:latin typeface="+mn-lt"/>
                        </a:rPr>
                      </a:b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base"/>
                      <a:r>
                        <a:rPr lang="en-US" sz="1400" b="0" i="0" u="none" strike="noStrike">
                          <a:solidFill>
                            <a:srgbClr val="FFFFFF"/>
                          </a:solidFill>
                          <a:effectLst/>
                          <a:latin typeface="+mn-lt"/>
                        </a:rPr>
                        <a:t>Unique ID for a news article</a:t>
                      </a:r>
                      <a:r>
                        <a:rPr lang="en-US" sz="1400" b="0" i="0">
                          <a:solidFill>
                            <a:srgbClr val="1A5E8F"/>
                          </a:solidFill>
                          <a:effectLst/>
                          <a:latin typeface="+mn-lt"/>
                        </a:rPr>
                        <a:t>​</a:t>
                      </a:r>
                      <a:endParaRPr lang="en-US"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extLst>
                  <a:ext uri="{0D108BD9-81ED-4DB2-BD59-A6C34878D82A}">
                    <a16:rowId xmlns:a16="http://schemas.microsoft.com/office/drawing/2014/main" val="1156439672"/>
                  </a:ext>
                </a:extLst>
              </a:tr>
              <a:tr h="519296">
                <a:tc>
                  <a:txBody>
                    <a:bodyPr/>
                    <a:lstStyle/>
                    <a:p>
                      <a:pPr algn="l" fontAlgn="base"/>
                      <a:r>
                        <a:rPr lang="en-SG" sz="1400" b="0" i="0" u="none" strike="noStrike">
                          <a:solidFill>
                            <a:srgbClr val="FFFFFF"/>
                          </a:solidFill>
                          <a:effectLst/>
                          <a:latin typeface="+mn-lt"/>
                        </a:rPr>
                        <a:t>title</a:t>
                      </a: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base"/>
                      <a:r>
                        <a:rPr lang="en-SG" sz="1400" b="0" i="0" u="none" strike="noStrike">
                          <a:solidFill>
                            <a:srgbClr val="FFFFFF"/>
                          </a:solidFill>
                          <a:effectLst/>
                          <a:latin typeface="+mn-lt"/>
                        </a:rPr>
                        <a:t>object</a:t>
                      </a:r>
                      <a:r>
                        <a:rPr lang="en-SG" sz="1400" b="0" i="0">
                          <a:solidFill>
                            <a:srgbClr val="1A5E8F"/>
                          </a:solidFill>
                          <a:effectLst/>
                          <a:latin typeface="+mn-lt"/>
                        </a:rPr>
                        <a:t>​</a:t>
                      </a:r>
                      <a:br>
                        <a:rPr lang="en-SG" sz="1400" b="0" i="0">
                          <a:solidFill>
                            <a:srgbClr val="1A5E8F"/>
                          </a:solidFill>
                          <a:effectLst/>
                          <a:latin typeface="+mn-lt"/>
                        </a:rPr>
                      </a:b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base"/>
                      <a:r>
                        <a:rPr lang="en-US" sz="1400" b="0" i="0" u="none" strike="noStrike">
                          <a:solidFill>
                            <a:srgbClr val="FFFFFF"/>
                          </a:solidFill>
                          <a:effectLst/>
                          <a:latin typeface="+mn-lt"/>
                        </a:rPr>
                        <a:t>The title of a news article</a:t>
                      </a:r>
                      <a:r>
                        <a:rPr lang="en-US" sz="1400" b="0" i="0">
                          <a:solidFill>
                            <a:srgbClr val="1A5E8F"/>
                          </a:solidFill>
                          <a:effectLst/>
                          <a:latin typeface="+mn-lt"/>
                        </a:rPr>
                        <a:t>​</a:t>
                      </a:r>
                      <a:endParaRPr lang="en-US"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extLst>
                  <a:ext uri="{0D108BD9-81ED-4DB2-BD59-A6C34878D82A}">
                    <a16:rowId xmlns:a16="http://schemas.microsoft.com/office/drawing/2014/main" val="1132171626"/>
                  </a:ext>
                </a:extLst>
              </a:tr>
              <a:tr h="519296">
                <a:tc>
                  <a:txBody>
                    <a:bodyPr/>
                    <a:lstStyle/>
                    <a:p>
                      <a:pPr algn="l" fontAlgn="base"/>
                      <a:r>
                        <a:rPr lang="en-SG" sz="1400" b="0" i="0" u="none" strike="noStrike">
                          <a:solidFill>
                            <a:srgbClr val="FFFFFF"/>
                          </a:solidFill>
                          <a:effectLst/>
                          <a:latin typeface="+mn-lt"/>
                        </a:rPr>
                        <a:t>author</a:t>
                      </a: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base"/>
                      <a:r>
                        <a:rPr lang="en-SG" sz="1400" b="0" i="0" u="none" strike="noStrike">
                          <a:solidFill>
                            <a:srgbClr val="FFFFFF"/>
                          </a:solidFill>
                          <a:effectLst/>
                          <a:latin typeface="+mn-lt"/>
                        </a:rPr>
                        <a:t>object</a:t>
                      </a:r>
                      <a:r>
                        <a:rPr lang="en-SG" sz="1400" b="0" i="0">
                          <a:solidFill>
                            <a:srgbClr val="1A5E8F"/>
                          </a:solidFill>
                          <a:effectLst/>
                          <a:latin typeface="+mn-lt"/>
                        </a:rPr>
                        <a:t>​</a:t>
                      </a:r>
                      <a:br>
                        <a:rPr lang="en-SG" sz="1400" b="0" i="0">
                          <a:solidFill>
                            <a:srgbClr val="1A5E8F"/>
                          </a:solidFill>
                          <a:effectLst/>
                          <a:latin typeface="+mn-lt"/>
                        </a:rPr>
                      </a:b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base"/>
                      <a:r>
                        <a:rPr lang="en-US" sz="1400" b="0" i="0" u="none" strike="noStrike">
                          <a:solidFill>
                            <a:srgbClr val="FFFFFF"/>
                          </a:solidFill>
                          <a:effectLst/>
                          <a:latin typeface="+mn-lt"/>
                        </a:rPr>
                        <a:t>Author of a news article</a:t>
                      </a:r>
                      <a:r>
                        <a:rPr lang="en-US" sz="1400" b="0" i="0">
                          <a:solidFill>
                            <a:srgbClr val="1A5E8F"/>
                          </a:solidFill>
                          <a:effectLst/>
                          <a:latin typeface="+mn-lt"/>
                        </a:rPr>
                        <a:t>​</a:t>
                      </a:r>
                      <a:endParaRPr lang="en-US"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extLst>
                  <a:ext uri="{0D108BD9-81ED-4DB2-BD59-A6C34878D82A}">
                    <a16:rowId xmlns:a16="http://schemas.microsoft.com/office/drawing/2014/main" val="1272812630"/>
                  </a:ext>
                </a:extLst>
              </a:tr>
              <a:tr h="519296">
                <a:tc>
                  <a:txBody>
                    <a:bodyPr/>
                    <a:lstStyle/>
                    <a:p>
                      <a:pPr algn="l" fontAlgn="base"/>
                      <a:r>
                        <a:rPr lang="en-SG" sz="1400" b="0" i="0" u="none" strike="noStrike">
                          <a:solidFill>
                            <a:srgbClr val="FFFFFF"/>
                          </a:solidFill>
                          <a:effectLst/>
                          <a:latin typeface="+mn-lt"/>
                        </a:rPr>
                        <a:t>text</a:t>
                      </a: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auto"/>
                      <a:r>
                        <a:rPr lang="en-SG" sz="1400" b="0" i="0" u="none" strike="noStrike">
                          <a:solidFill>
                            <a:srgbClr val="FFFFFF"/>
                          </a:solidFill>
                          <a:effectLst/>
                          <a:latin typeface="+mn-lt"/>
                        </a:rPr>
                        <a:t>​</a:t>
                      </a:r>
                      <a:br>
                        <a:rPr lang="en-SG" sz="1400" b="0" i="0" u="none" strike="noStrike">
                          <a:solidFill>
                            <a:srgbClr val="FFFFFF"/>
                          </a:solidFill>
                          <a:effectLst/>
                          <a:latin typeface="+mn-lt"/>
                        </a:rPr>
                      </a:br>
                      <a:r>
                        <a:rPr lang="en-SG" sz="1400" b="0" i="0" u="none" strike="noStrike">
                          <a:solidFill>
                            <a:srgbClr val="FFFFFF"/>
                          </a:solidFill>
                          <a:effectLst/>
                          <a:latin typeface="+mn-lt"/>
                        </a:rPr>
                        <a:t>object​</a:t>
                      </a: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base"/>
                      <a:r>
                        <a:rPr lang="en-US" sz="1400" b="0" i="0" u="none" strike="noStrike">
                          <a:solidFill>
                            <a:srgbClr val="FFFFFF"/>
                          </a:solidFill>
                          <a:effectLst/>
                          <a:latin typeface="+mn-lt"/>
                        </a:rPr>
                        <a:t>The text content of the article(may be incomplete)</a:t>
                      </a:r>
                      <a:r>
                        <a:rPr lang="en-US" sz="1400" b="0" i="0">
                          <a:solidFill>
                            <a:srgbClr val="1A5E8F"/>
                          </a:solidFill>
                          <a:effectLst/>
                          <a:latin typeface="+mn-lt"/>
                        </a:rPr>
                        <a:t>​</a:t>
                      </a:r>
                      <a:endParaRPr lang="en-US"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extLst>
                  <a:ext uri="{0D108BD9-81ED-4DB2-BD59-A6C34878D82A}">
                    <a16:rowId xmlns:a16="http://schemas.microsoft.com/office/drawing/2014/main" val="601977952"/>
                  </a:ext>
                </a:extLst>
              </a:tr>
              <a:tr h="222555">
                <a:tc>
                  <a:txBody>
                    <a:bodyPr/>
                    <a:lstStyle/>
                    <a:p>
                      <a:pPr algn="l" fontAlgn="base"/>
                      <a:r>
                        <a:rPr lang="en-US" sz="1400" b="0" i="0" u="none" strike="noStrike">
                          <a:solidFill>
                            <a:srgbClr val="FFFFFF"/>
                          </a:solidFill>
                          <a:effectLst/>
                          <a:latin typeface="+mn-lt"/>
                        </a:rPr>
                        <a:t>topic</a:t>
                      </a:r>
                      <a:r>
                        <a:rPr lang="en-US" sz="1400" b="0" i="0">
                          <a:solidFill>
                            <a:srgbClr val="1A5E8F"/>
                          </a:solidFill>
                          <a:effectLst/>
                          <a:latin typeface="+mn-lt"/>
                        </a:rPr>
                        <a:t>​</a:t>
                      </a:r>
                      <a:endParaRPr lang="en-US"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4104"/>
                    </a:solidFill>
                  </a:tcPr>
                </a:tc>
                <a:tc>
                  <a:txBody>
                    <a:bodyPr/>
                    <a:lstStyle/>
                    <a:p>
                      <a:pPr algn="l" fontAlgn="base"/>
                      <a:r>
                        <a:rPr lang="en-US" sz="1400" b="0" i="0" u="none" strike="noStrike">
                          <a:solidFill>
                            <a:srgbClr val="FFFFFF"/>
                          </a:solidFill>
                          <a:effectLst/>
                          <a:latin typeface="+mn-lt"/>
                        </a:rPr>
                        <a:t>string</a:t>
                      </a:r>
                      <a:r>
                        <a:rPr lang="en-US" sz="1400" b="0" i="0">
                          <a:solidFill>
                            <a:srgbClr val="1A5E8F"/>
                          </a:solidFill>
                          <a:effectLst/>
                          <a:latin typeface="+mn-lt"/>
                        </a:rPr>
                        <a:t>​</a:t>
                      </a:r>
                      <a:endParaRPr lang="en-US"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4104"/>
                    </a:solidFill>
                  </a:tcPr>
                </a:tc>
                <a:tc>
                  <a:txBody>
                    <a:bodyPr/>
                    <a:lstStyle/>
                    <a:p>
                      <a:pPr algn="l" fontAlgn="base"/>
                      <a:r>
                        <a:rPr lang="en-US" sz="1400" b="0" i="0" u="none" strike="noStrike">
                          <a:solidFill>
                            <a:srgbClr val="FFFFFF"/>
                          </a:solidFill>
                          <a:effectLst/>
                          <a:latin typeface="+mn-lt"/>
                        </a:rPr>
                        <a:t>Category of news</a:t>
                      </a:r>
                      <a:r>
                        <a:rPr lang="en-US" sz="1400" b="0" i="0">
                          <a:solidFill>
                            <a:srgbClr val="1A5E8F"/>
                          </a:solidFill>
                          <a:effectLst/>
                          <a:latin typeface="+mn-lt"/>
                        </a:rPr>
                        <a:t>​</a:t>
                      </a:r>
                      <a:endParaRPr lang="en-US"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4104"/>
                    </a:solidFill>
                  </a:tcPr>
                </a:tc>
                <a:extLst>
                  <a:ext uri="{0D108BD9-81ED-4DB2-BD59-A6C34878D82A}">
                    <a16:rowId xmlns:a16="http://schemas.microsoft.com/office/drawing/2014/main" val="992220378"/>
                  </a:ext>
                </a:extLst>
              </a:tr>
              <a:tr h="370925">
                <a:tc>
                  <a:txBody>
                    <a:bodyPr/>
                    <a:lstStyle/>
                    <a:p>
                      <a:pPr algn="l" fontAlgn="base"/>
                      <a:r>
                        <a:rPr lang="en-US" sz="1400" b="0" i="0" u="none" strike="noStrike">
                          <a:solidFill>
                            <a:srgbClr val="FFFFFF"/>
                          </a:solidFill>
                          <a:effectLst/>
                          <a:latin typeface="+mn-lt"/>
                        </a:rPr>
                        <a:t>sentiment</a:t>
                      </a:r>
                      <a:r>
                        <a:rPr lang="en-US" sz="1400" b="0" i="0">
                          <a:solidFill>
                            <a:srgbClr val="1A5E8F"/>
                          </a:solidFill>
                          <a:effectLst/>
                          <a:latin typeface="+mn-lt"/>
                        </a:rPr>
                        <a:t>​</a:t>
                      </a:r>
                      <a:endParaRPr lang="en-US"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4104"/>
                    </a:solidFill>
                  </a:tcPr>
                </a:tc>
                <a:tc>
                  <a:txBody>
                    <a:bodyPr/>
                    <a:lstStyle/>
                    <a:p>
                      <a:pPr algn="l" fontAlgn="base"/>
                      <a:r>
                        <a:rPr lang="en-US" sz="1400" b="0" i="0" u="none" strike="noStrike">
                          <a:solidFill>
                            <a:srgbClr val="FFFFFF"/>
                          </a:solidFill>
                          <a:effectLst/>
                          <a:latin typeface="+mn-lt"/>
                        </a:rPr>
                        <a:t>integer</a:t>
                      </a:r>
                      <a:r>
                        <a:rPr lang="en-US" sz="1400" b="0" i="0">
                          <a:solidFill>
                            <a:srgbClr val="1A5E8F"/>
                          </a:solidFill>
                          <a:effectLst/>
                          <a:latin typeface="+mn-lt"/>
                        </a:rPr>
                        <a:t>​</a:t>
                      </a:r>
                      <a:endParaRPr lang="en-US"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4104"/>
                    </a:solidFill>
                  </a:tcPr>
                </a:tc>
                <a:tc>
                  <a:txBody>
                    <a:bodyPr/>
                    <a:lstStyle/>
                    <a:p>
                      <a:pPr algn="l" fontAlgn="base"/>
                      <a:r>
                        <a:rPr lang="en-US" sz="1400" b="0" i="0" u="none" strike="noStrike">
                          <a:solidFill>
                            <a:srgbClr val="FFFFFF"/>
                          </a:solidFill>
                          <a:effectLst/>
                          <a:latin typeface="+mn-lt"/>
                        </a:rPr>
                        <a:t>Neutrality from title</a:t>
                      </a:r>
                      <a:r>
                        <a:rPr lang="en-US" sz="1400" b="0" i="0">
                          <a:solidFill>
                            <a:srgbClr val="1A5E8F"/>
                          </a:solidFill>
                          <a:effectLst/>
                          <a:latin typeface="+mn-lt"/>
                        </a:rPr>
                        <a:t>​</a:t>
                      </a:r>
                      <a:endParaRPr lang="en-US"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4104"/>
                    </a:solidFill>
                  </a:tcPr>
                </a:tc>
                <a:extLst>
                  <a:ext uri="{0D108BD9-81ED-4DB2-BD59-A6C34878D82A}">
                    <a16:rowId xmlns:a16="http://schemas.microsoft.com/office/drawing/2014/main" val="2102606489"/>
                  </a:ext>
                </a:extLst>
              </a:tr>
              <a:tr h="964406">
                <a:tc>
                  <a:txBody>
                    <a:bodyPr/>
                    <a:lstStyle/>
                    <a:p>
                      <a:pPr algn="l" fontAlgn="base"/>
                      <a:r>
                        <a:rPr lang="en-SG" sz="1400" b="0" i="0" u="none" strike="noStrike">
                          <a:solidFill>
                            <a:srgbClr val="FFFFFF"/>
                          </a:solidFill>
                          <a:effectLst/>
                          <a:latin typeface="+mn-lt"/>
                        </a:rPr>
                        <a:t>label</a:t>
                      </a: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base"/>
                      <a:r>
                        <a:rPr lang="en-SG" sz="1400" b="0" i="0" u="none" strike="noStrike">
                          <a:solidFill>
                            <a:srgbClr val="FFFFFF"/>
                          </a:solidFill>
                          <a:effectLst/>
                          <a:latin typeface="+mn-lt"/>
                        </a:rPr>
                        <a:t>int64</a:t>
                      </a:r>
                      <a:r>
                        <a:rPr lang="en-SG" sz="1400" b="0" i="0">
                          <a:solidFill>
                            <a:srgbClr val="1A5E8F"/>
                          </a:solidFill>
                          <a:effectLst/>
                          <a:latin typeface="+mn-lt"/>
                        </a:rPr>
                        <a:t>​</a:t>
                      </a:r>
                      <a:endParaRPr lang="en-SG" sz="24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tc>
                  <a:txBody>
                    <a:bodyPr/>
                    <a:lstStyle/>
                    <a:p>
                      <a:pPr algn="l" fontAlgn="base"/>
                      <a:r>
                        <a:rPr lang="en-US" sz="1400" b="0" i="0" u="none" strike="noStrike">
                          <a:solidFill>
                            <a:srgbClr val="FFFFFF"/>
                          </a:solidFill>
                          <a:effectLst/>
                          <a:latin typeface="+mn-lt"/>
                        </a:rPr>
                        <a:t>A label that marks the article as potentially unreliable</a:t>
                      </a:r>
                      <a:r>
                        <a:rPr lang="en-US" sz="1400" b="0" i="0">
                          <a:solidFill>
                            <a:srgbClr val="1A5E8F"/>
                          </a:solidFill>
                          <a:effectLst/>
                          <a:latin typeface="+mn-lt"/>
                        </a:rPr>
                        <a:t>​</a:t>
                      </a:r>
                      <a:endParaRPr lang="en-US" sz="2400" b="0" i="0">
                        <a:solidFill>
                          <a:srgbClr val="1A5E8F"/>
                        </a:solidFill>
                        <a:effectLst/>
                        <a:latin typeface="+mn-lt"/>
                      </a:endParaRPr>
                    </a:p>
                    <a:p>
                      <a:pPr algn="l" fontAlgn="base">
                        <a:buFont typeface="Arial" panose="020B0604020202020204" pitchFamily="34" charset="0"/>
                        <a:buChar char="•"/>
                      </a:pPr>
                      <a:r>
                        <a:rPr lang="en-US" sz="1400" b="0" i="0" u="none" strike="noStrike">
                          <a:solidFill>
                            <a:srgbClr val="FFFFFF"/>
                          </a:solidFill>
                          <a:effectLst/>
                          <a:latin typeface="+mn-lt"/>
                        </a:rPr>
                        <a:t>1: unreliable</a:t>
                      </a:r>
                      <a:r>
                        <a:rPr lang="en-US" sz="1400" b="0" i="0">
                          <a:solidFill>
                            <a:srgbClr val="1A5E8F"/>
                          </a:solidFill>
                          <a:effectLst/>
                          <a:latin typeface="+mn-lt"/>
                        </a:rPr>
                        <a:t>​</a:t>
                      </a:r>
                      <a:endParaRPr lang="en-US" sz="1100" b="0" i="0">
                        <a:solidFill>
                          <a:srgbClr val="1A5E8F"/>
                        </a:solidFill>
                        <a:effectLst/>
                        <a:latin typeface="+mn-lt"/>
                      </a:endParaRPr>
                    </a:p>
                    <a:p>
                      <a:pPr algn="l" fontAlgn="base">
                        <a:buFont typeface="Arial" panose="020B0604020202020204" pitchFamily="34" charset="0"/>
                        <a:buChar char="•"/>
                      </a:pPr>
                      <a:r>
                        <a:rPr lang="en-US" sz="1400" b="0" i="0" u="none" strike="noStrike">
                          <a:solidFill>
                            <a:srgbClr val="FFFFFF"/>
                          </a:solidFill>
                          <a:effectLst/>
                          <a:latin typeface="+mn-lt"/>
                        </a:rPr>
                        <a:t>0: reliable</a:t>
                      </a:r>
                      <a:r>
                        <a:rPr lang="en-US" sz="1400" b="0" i="0">
                          <a:solidFill>
                            <a:srgbClr val="1A5E8F"/>
                          </a:solidFill>
                          <a:effectLst/>
                          <a:latin typeface="+mn-lt"/>
                        </a:rPr>
                        <a:t>​</a:t>
                      </a:r>
                      <a:endParaRPr lang="en-US" sz="1100" b="0" i="0">
                        <a:solidFill>
                          <a:srgbClr val="1A5E8F"/>
                        </a:solidFill>
                        <a:effectLst/>
                        <a:latin typeface="+mn-lt"/>
                      </a:endParaRPr>
                    </a:p>
                  </a:txBody>
                  <a:tcPr marL="74185" marR="74185" marT="37093" marB="3709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8B3"/>
                    </a:solidFill>
                  </a:tcPr>
                </a:tc>
                <a:extLst>
                  <a:ext uri="{0D108BD9-81ED-4DB2-BD59-A6C34878D82A}">
                    <a16:rowId xmlns:a16="http://schemas.microsoft.com/office/drawing/2014/main" val="1108252405"/>
                  </a:ext>
                </a:extLst>
              </a:tr>
            </a:tbl>
          </a:graphicData>
        </a:graphic>
      </p:graphicFrame>
      <p:sp>
        <p:nvSpPr>
          <p:cNvPr id="21" name="Rectangle 20">
            <a:extLst>
              <a:ext uri="{FF2B5EF4-FFF2-40B4-BE49-F238E27FC236}">
                <a16:creationId xmlns:a16="http://schemas.microsoft.com/office/drawing/2014/main" id="{C6AECA03-8701-4F16-8C3C-D5D37E34BC6F}"/>
              </a:ext>
            </a:extLst>
          </p:cNvPr>
          <p:cNvSpPr/>
          <p:nvPr/>
        </p:nvSpPr>
        <p:spPr>
          <a:xfrm>
            <a:off x="2118642" y="4073008"/>
            <a:ext cx="2916021" cy="646331"/>
          </a:xfrm>
          <a:prstGeom prst="rect">
            <a:avLst/>
          </a:prstGeom>
          <a:ln>
            <a:solidFill>
              <a:srgbClr val="E94104"/>
            </a:solidFill>
          </a:ln>
        </p:spPr>
        <p:txBody>
          <a:bodyPr wrap="square">
            <a:spAutoFit/>
          </a:bodyPr>
          <a:lstStyle/>
          <a:p>
            <a:r>
              <a:rPr lang="en-US">
                <a:solidFill>
                  <a:schemeClr val="tx2"/>
                </a:solidFill>
              </a:rPr>
              <a:t>From topic classifier model and sentiment classifier model​</a:t>
            </a:r>
            <a:endParaRPr lang="en-SG">
              <a:solidFill>
                <a:schemeClr val="tx2"/>
              </a:solidFill>
            </a:endParaRPr>
          </a:p>
        </p:txBody>
      </p:sp>
      <p:cxnSp>
        <p:nvCxnSpPr>
          <p:cNvPr id="23" name="Straight Arrow Connector 22">
            <a:extLst>
              <a:ext uri="{FF2B5EF4-FFF2-40B4-BE49-F238E27FC236}">
                <a16:creationId xmlns:a16="http://schemas.microsoft.com/office/drawing/2014/main" id="{37EF5266-747E-4E49-9338-F5A57A038CD6}"/>
              </a:ext>
            </a:extLst>
          </p:cNvPr>
          <p:cNvCxnSpPr>
            <a:cxnSpLocks/>
            <a:stCxn id="21" idx="3"/>
          </p:cNvCxnSpPr>
          <p:nvPr/>
        </p:nvCxnSpPr>
        <p:spPr>
          <a:xfrm>
            <a:off x="5034663" y="4396174"/>
            <a:ext cx="1185162" cy="0"/>
          </a:xfrm>
          <a:prstGeom prst="straightConnector1">
            <a:avLst/>
          </a:prstGeom>
          <a:ln>
            <a:solidFill>
              <a:srgbClr val="E94104"/>
            </a:solidFill>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39122EDA-8BD4-4DAE-9162-9C158823A63F}"/>
              </a:ext>
            </a:extLst>
          </p:cNvPr>
          <p:cNvSpPr/>
          <p:nvPr/>
        </p:nvSpPr>
        <p:spPr>
          <a:xfrm>
            <a:off x="2129841" y="5042505"/>
            <a:ext cx="2916021" cy="369332"/>
          </a:xfrm>
          <a:prstGeom prst="rect">
            <a:avLst/>
          </a:prstGeom>
        </p:spPr>
        <p:txBody>
          <a:bodyPr wrap="square">
            <a:spAutoFit/>
          </a:bodyPr>
          <a:lstStyle/>
          <a:p>
            <a:r>
              <a:rPr lang="en-US">
                <a:solidFill>
                  <a:schemeClr val="tx2"/>
                </a:solidFill>
              </a:rPr>
              <a:t>Test dataset is not labelled</a:t>
            </a:r>
            <a:endParaRPr lang="en-SG">
              <a:solidFill>
                <a:schemeClr val="tx2"/>
              </a:solidFill>
            </a:endParaRPr>
          </a:p>
        </p:txBody>
      </p:sp>
      <p:cxnSp>
        <p:nvCxnSpPr>
          <p:cNvPr id="27" name="Straight Arrow Connector 26">
            <a:extLst>
              <a:ext uri="{FF2B5EF4-FFF2-40B4-BE49-F238E27FC236}">
                <a16:creationId xmlns:a16="http://schemas.microsoft.com/office/drawing/2014/main" id="{06033441-F71E-4E35-9F1F-1600122569D2}"/>
              </a:ext>
            </a:extLst>
          </p:cNvPr>
          <p:cNvCxnSpPr>
            <a:cxnSpLocks/>
            <a:stCxn id="26" idx="3"/>
          </p:cNvCxnSpPr>
          <p:nvPr/>
        </p:nvCxnSpPr>
        <p:spPr>
          <a:xfrm>
            <a:off x="5045862" y="5227171"/>
            <a:ext cx="11739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94AAF16B-7146-412A-B4CD-A684915E0EA9}"/>
              </a:ext>
            </a:extLst>
          </p:cNvPr>
          <p:cNvSpPr/>
          <p:nvPr/>
        </p:nvSpPr>
        <p:spPr>
          <a:xfrm>
            <a:off x="4013200" y="3054334"/>
            <a:ext cx="992274" cy="369332"/>
          </a:xfrm>
          <a:prstGeom prst="rect">
            <a:avLst/>
          </a:prstGeom>
        </p:spPr>
        <p:txBody>
          <a:bodyPr wrap="square">
            <a:spAutoFit/>
          </a:bodyPr>
          <a:lstStyle/>
          <a:p>
            <a:r>
              <a:rPr lang="en-US">
                <a:solidFill>
                  <a:schemeClr val="tx2"/>
                </a:solidFill>
              </a:rPr>
              <a:t>dropped</a:t>
            </a:r>
            <a:endParaRPr lang="en-SG">
              <a:solidFill>
                <a:schemeClr val="tx2"/>
              </a:solidFill>
            </a:endParaRPr>
          </a:p>
        </p:txBody>
      </p:sp>
      <p:cxnSp>
        <p:nvCxnSpPr>
          <p:cNvPr id="32" name="Straight Arrow Connector 31">
            <a:extLst>
              <a:ext uri="{FF2B5EF4-FFF2-40B4-BE49-F238E27FC236}">
                <a16:creationId xmlns:a16="http://schemas.microsoft.com/office/drawing/2014/main" id="{DAAABAAE-1816-4AA0-B722-33794849D6A5}"/>
              </a:ext>
            </a:extLst>
          </p:cNvPr>
          <p:cNvCxnSpPr>
            <a:cxnSpLocks/>
            <a:stCxn id="31" idx="3"/>
          </p:cNvCxnSpPr>
          <p:nvPr/>
        </p:nvCxnSpPr>
        <p:spPr>
          <a:xfrm>
            <a:off x="5005474" y="3239000"/>
            <a:ext cx="11953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30" name="Picture 6">
            <a:extLst>
              <a:ext uri="{FF2B5EF4-FFF2-40B4-BE49-F238E27FC236}">
                <a16:creationId xmlns:a16="http://schemas.microsoft.com/office/drawing/2014/main" id="{55E62846-EC56-45D3-A04F-A2AF3EDF5A9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44505" y="1629664"/>
            <a:ext cx="3382977" cy="2120177"/>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27EB782-27E2-437C-AEEF-49C004D8B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7361" y="2432551"/>
            <a:ext cx="1115625" cy="448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381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5D76-44A0-4C88-8677-CBBB14622451}"/>
              </a:ext>
            </a:extLst>
          </p:cNvPr>
          <p:cNvSpPr>
            <a:spLocks noGrp="1"/>
          </p:cNvSpPr>
          <p:nvPr>
            <p:ph type="title"/>
          </p:nvPr>
        </p:nvSpPr>
        <p:spPr>
          <a:xfrm>
            <a:off x="975548" y="1258907"/>
            <a:ext cx="10240903" cy="607187"/>
          </a:xfrm>
        </p:spPr>
        <p:txBody>
          <a:bodyPr anchor="t"/>
          <a:lstStyle/>
          <a:p>
            <a:r>
              <a:rPr lang="en-US"/>
              <a:t>Throwback to prelim model</a:t>
            </a:r>
            <a:endParaRPr lang="en-SG"/>
          </a:p>
        </p:txBody>
      </p:sp>
      <p:sp>
        <p:nvSpPr>
          <p:cNvPr id="4" name="Rectangle 3">
            <a:extLst>
              <a:ext uri="{FF2B5EF4-FFF2-40B4-BE49-F238E27FC236}">
                <a16:creationId xmlns:a16="http://schemas.microsoft.com/office/drawing/2014/main" id="{989AB9BC-8522-4D70-8035-51A786700FB8}"/>
              </a:ext>
            </a:extLst>
          </p:cNvPr>
          <p:cNvSpPr/>
          <p:nvPr/>
        </p:nvSpPr>
        <p:spPr>
          <a:xfrm>
            <a:off x="19051" y="6450014"/>
            <a:ext cx="598487"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lumMod val="85000"/>
                  </a:schemeClr>
                </a:solidFill>
              </a:rPr>
              <a:t>Title</a:t>
            </a:r>
            <a:endParaRPr lang="en-SG">
              <a:solidFill>
                <a:schemeClr val="bg1">
                  <a:lumMod val="85000"/>
                </a:schemeClr>
              </a:solidFill>
            </a:endParaRPr>
          </a:p>
        </p:txBody>
      </p:sp>
      <p:sp>
        <p:nvSpPr>
          <p:cNvPr id="5" name="Rectangle 4">
            <a:extLst>
              <a:ext uri="{FF2B5EF4-FFF2-40B4-BE49-F238E27FC236}">
                <a16:creationId xmlns:a16="http://schemas.microsoft.com/office/drawing/2014/main" id="{89232230-C190-493C-8EF7-94BE4CFCE2C8}"/>
              </a:ext>
            </a:extLst>
          </p:cNvPr>
          <p:cNvSpPr/>
          <p:nvPr/>
        </p:nvSpPr>
        <p:spPr>
          <a:xfrm>
            <a:off x="544506" y="6450014"/>
            <a:ext cx="127318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Introduction</a:t>
            </a:r>
            <a:endParaRPr lang="en-SG">
              <a:solidFill>
                <a:schemeClr val="bg1">
                  <a:lumMod val="85000"/>
                </a:schemeClr>
              </a:solidFill>
            </a:endParaRPr>
          </a:p>
        </p:txBody>
      </p:sp>
      <p:sp>
        <p:nvSpPr>
          <p:cNvPr id="6" name="Rectangle 5">
            <a:extLst>
              <a:ext uri="{FF2B5EF4-FFF2-40B4-BE49-F238E27FC236}">
                <a16:creationId xmlns:a16="http://schemas.microsoft.com/office/drawing/2014/main" id="{A23E1B95-0E77-4E0B-8871-A254B743FB69}"/>
              </a:ext>
            </a:extLst>
          </p:cNvPr>
          <p:cNvSpPr/>
          <p:nvPr/>
        </p:nvSpPr>
        <p:spPr>
          <a:xfrm>
            <a:off x="1757361" y="6450014"/>
            <a:ext cx="113982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Motivation</a:t>
            </a:r>
            <a:endParaRPr lang="en-SG">
              <a:solidFill>
                <a:schemeClr val="bg1">
                  <a:lumMod val="85000"/>
                </a:schemeClr>
              </a:solidFill>
            </a:endParaRPr>
          </a:p>
        </p:txBody>
      </p:sp>
      <p:sp>
        <p:nvSpPr>
          <p:cNvPr id="7" name="Rectangle 6">
            <a:extLst>
              <a:ext uri="{FF2B5EF4-FFF2-40B4-BE49-F238E27FC236}">
                <a16:creationId xmlns:a16="http://schemas.microsoft.com/office/drawing/2014/main" id="{38DA3BA4-9610-475F-91D7-319DCC42E624}"/>
              </a:ext>
            </a:extLst>
          </p:cNvPr>
          <p:cNvSpPr/>
          <p:nvPr/>
        </p:nvSpPr>
        <p:spPr>
          <a:xfrm>
            <a:off x="2840038" y="6451603"/>
            <a:ext cx="1192212"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Lit-Review</a:t>
            </a:r>
            <a:endParaRPr lang="en-SG">
              <a:solidFill>
                <a:schemeClr val="bg1">
                  <a:lumMod val="85000"/>
                </a:schemeClr>
              </a:solidFill>
            </a:endParaRPr>
          </a:p>
        </p:txBody>
      </p:sp>
      <p:sp>
        <p:nvSpPr>
          <p:cNvPr id="8" name="Rectangle 7">
            <a:extLst>
              <a:ext uri="{FF2B5EF4-FFF2-40B4-BE49-F238E27FC236}">
                <a16:creationId xmlns:a16="http://schemas.microsoft.com/office/drawing/2014/main" id="{ED6AEBF2-330C-4D41-8174-8B4F75DA0EDD}"/>
              </a:ext>
            </a:extLst>
          </p:cNvPr>
          <p:cNvSpPr/>
          <p:nvPr/>
        </p:nvSpPr>
        <p:spPr>
          <a:xfrm>
            <a:off x="4047237" y="6450014"/>
            <a:ext cx="987426"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Datasets</a:t>
            </a:r>
            <a:endParaRPr lang="en-SG">
              <a:solidFill>
                <a:schemeClr val="bg1">
                  <a:lumMod val="85000"/>
                </a:schemeClr>
              </a:solidFill>
            </a:endParaRPr>
          </a:p>
        </p:txBody>
      </p:sp>
      <p:sp>
        <p:nvSpPr>
          <p:cNvPr id="9" name="Rectangle 8">
            <a:extLst>
              <a:ext uri="{FF2B5EF4-FFF2-40B4-BE49-F238E27FC236}">
                <a16:creationId xmlns:a16="http://schemas.microsoft.com/office/drawing/2014/main" id="{DBECC977-10AD-49FD-9AAD-CCD5782699C6}"/>
              </a:ext>
            </a:extLst>
          </p:cNvPr>
          <p:cNvSpPr/>
          <p:nvPr/>
        </p:nvSpPr>
        <p:spPr>
          <a:xfrm>
            <a:off x="4979036" y="6450014"/>
            <a:ext cx="1537264" cy="361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Methodology</a:t>
            </a:r>
            <a:endParaRPr lang="en-SG">
              <a:solidFill>
                <a:schemeClr val="bg1"/>
              </a:solidFill>
            </a:endParaRPr>
          </a:p>
        </p:txBody>
      </p:sp>
      <p:sp>
        <p:nvSpPr>
          <p:cNvPr id="10" name="Rectangle 9">
            <a:extLst>
              <a:ext uri="{FF2B5EF4-FFF2-40B4-BE49-F238E27FC236}">
                <a16:creationId xmlns:a16="http://schemas.microsoft.com/office/drawing/2014/main" id="{10098587-3951-49E8-8531-8AFDE4C6919C}"/>
              </a:ext>
            </a:extLst>
          </p:cNvPr>
          <p:cNvSpPr/>
          <p:nvPr/>
        </p:nvSpPr>
        <p:spPr>
          <a:xfrm>
            <a:off x="6400800" y="6448925"/>
            <a:ext cx="2107934"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Results &amp; Discussion</a:t>
            </a:r>
            <a:endParaRPr lang="en-SG">
              <a:solidFill>
                <a:schemeClr val="bg1">
                  <a:lumMod val="85000"/>
                </a:schemeClr>
              </a:solidFill>
            </a:endParaRPr>
          </a:p>
        </p:txBody>
      </p:sp>
      <p:sp>
        <p:nvSpPr>
          <p:cNvPr id="11" name="Rectangle 10">
            <a:extLst>
              <a:ext uri="{FF2B5EF4-FFF2-40B4-BE49-F238E27FC236}">
                <a16:creationId xmlns:a16="http://schemas.microsoft.com/office/drawing/2014/main" id="{C2F0915F-4118-4028-ABAE-901E4709DDE4}"/>
              </a:ext>
            </a:extLst>
          </p:cNvPr>
          <p:cNvSpPr/>
          <p:nvPr/>
        </p:nvSpPr>
        <p:spPr>
          <a:xfrm>
            <a:off x="8412479" y="6445687"/>
            <a:ext cx="3760470" cy="3587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85000"/>
                  </a:schemeClr>
                </a:solidFill>
              </a:rPr>
              <a:t>Conclusion &amp; Future Work                </a:t>
            </a:r>
            <a:r>
              <a:rPr lang="en-US">
                <a:sym typeface="Wingdings" panose="05000000000000000000" pitchFamily="2" charset="2"/>
              </a:rPr>
              <a:t></a:t>
            </a:r>
            <a:endParaRPr lang="en-SG"/>
          </a:p>
        </p:txBody>
      </p:sp>
      <p:sp>
        <p:nvSpPr>
          <p:cNvPr id="14" name="TextBox 13">
            <a:extLst>
              <a:ext uri="{FF2B5EF4-FFF2-40B4-BE49-F238E27FC236}">
                <a16:creationId xmlns:a16="http://schemas.microsoft.com/office/drawing/2014/main" id="{AF5DEF88-85F0-4D4F-9883-EE387BA03417}"/>
              </a:ext>
            </a:extLst>
          </p:cNvPr>
          <p:cNvSpPr txBox="1"/>
          <p:nvPr/>
        </p:nvSpPr>
        <p:spPr>
          <a:xfrm>
            <a:off x="-1" y="0"/>
            <a:ext cx="6096001" cy="369332"/>
          </a:xfrm>
          <a:prstGeom prst="rect">
            <a:avLst/>
          </a:prstGeom>
          <a:noFill/>
        </p:spPr>
        <p:txBody>
          <a:bodyPr wrap="square" rtlCol="0">
            <a:spAutoFit/>
          </a:bodyPr>
          <a:lstStyle/>
          <a:p>
            <a:r>
              <a:rPr lang="en-US"/>
              <a:t>Logistic Regression for classification: Fake News Detection</a:t>
            </a:r>
            <a:endParaRPr lang="en-SG"/>
          </a:p>
        </p:txBody>
      </p:sp>
      <p:graphicFrame>
        <p:nvGraphicFramePr>
          <p:cNvPr id="16" name="Table 16">
            <a:extLst>
              <a:ext uri="{FF2B5EF4-FFF2-40B4-BE49-F238E27FC236}">
                <a16:creationId xmlns:a16="http://schemas.microsoft.com/office/drawing/2014/main" id="{1EFD907A-A704-4683-A18D-FAEA70C7DC43}"/>
              </a:ext>
            </a:extLst>
          </p:cNvPr>
          <p:cNvGraphicFramePr>
            <a:graphicFrameLocks noGrp="1"/>
          </p:cNvGraphicFramePr>
          <p:nvPr>
            <p:ph idx="1"/>
            <p:extLst>
              <p:ext uri="{D42A27DB-BD31-4B8C-83A1-F6EECF244321}">
                <p14:modId xmlns:p14="http://schemas.microsoft.com/office/powerpoint/2010/main" val="3397469222"/>
              </p:ext>
            </p:extLst>
          </p:nvPr>
        </p:nvGraphicFramePr>
        <p:xfrm>
          <a:off x="6602084" y="3787"/>
          <a:ext cx="5589916" cy="640080"/>
        </p:xfrm>
        <a:graphic>
          <a:graphicData uri="http://schemas.openxmlformats.org/drawingml/2006/table">
            <a:tbl>
              <a:tblPr firstRow="1" bandRow="1">
                <a:tableStyleId>{5C22544A-7EE6-4342-B048-85BDC9FD1C3A}</a:tableStyleId>
              </a:tblPr>
              <a:tblGrid>
                <a:gridCol w="1397479">
                  <a:extLst>
                    <a:ext uri="{9D8B030D-6E8A-4147-A177-3AD203B41FA5}">
                      <a16:colId xmlns:a16="http://schemas.microsoft.com/office/drawing/2014/main" val="2252944668"/>
                    </a:ext>
                  </a:extLst>
                </a:gridCol>
                <a:gridCol w="1397479">
                  <a:extLst>
                    <a:ext uri="{9D8B030D-6E8A-4147-A177-3AD203B41FA5}">
                      <a16:colId xmlns:a16="http://schemas.microsoft.com/office/drawing/2014/main" val="4083938646"/>
                    </a:ext>
                  </a:extLst>
                </a:gridCol>
                <a:gridCol w="1397479">
                  <a:extLst>
                    <a:ext uri="{9D8B030D-6E8A-4147-A177-3AD203B41FA5}">
                      <a16:colId xmlns:a16="http://schemas.microsoft.com/office/drawing/2014/main" val="3168823917"/>
                    </a:ext>
                  </a:extLst>
                </a:gridCol>
                <a:gridCol w="1397479">
                  <a:extLst>
                    <a:ext uri="{9D8B030D-6E8A-4147-A177-3AD203B41FA5}">
                      <a16:colId xmlns:a16="http://schemas.microsoft.com/office/drawing/2014/main" val="3488116284"/>
                    </a:ext>
                  </a:extLst>
                </a:gridCol>
              </a:tblGrid>
              <a:tr h="370840">
                <a:tc>
                  <a:txBody>
                    <a:bodyPr/>
                    <a:lstStyle/>
                    <a:p>
                      <a:r>
                        <a:rPr lang="en-US"/>
                        <a:t>Sentiment analysis</a:t>
                      </a:r>
                      <a:endParaRPr lang="en-SG"/>
                    </a:p>
                  </a:txBody>
                  <a:tcPr>
                    <a:solidFill>
                      <a:srgbClr val="DBC25B"/>
                    </a:solidFill>
                  </a:tcPr>
                </a:tc>
                <a:tc>
                  <a:txBody>
                    <a:bodyPr/>
                    <a:lstStyle/>
                    <a:p>
                      <a:r>
                        <a:rPr lang="en-US"/>
                        <a:t>Topic modelling</a:t>
                      </a:r>
                      <a:endParaRPr lang="en-SG"/>
                    </a:p>
                  </a:txBody>
                  <a:tcPr>
                    <a:solidFill>
                      <a:srgbClr val="DBC25B"/>
                    </a:solidFill>
                  </a:tcPr>
                </a:tc>
                <a:tc>
                  <a:txBody>
                    <a:bodyPr/>
                    <a:lstStyle/>
                    <a:p>
                      <a:r>
                        <a:rPr lang="en-US"/>
                        <a:t>Fake news classifier</a:t>
                      </a:r>
                      <a:endParaRPr lang="en-SG"/>
                    </a:p>
                  </a:txBody>
                  <a:tcPr>
                    <a:solidFill>
                      <a:srgbClr val="DBC25B"/>
                    </a:solidFill>
                  </a:tcPr>
                </a:tc>
                <a:tc>
                  <a:txBody>
                    <a:bodyPr/>
                    <a:lstStyle/>
                    <a:p>
                      <a:r>
                        <a:rPr lang="en-US"/>
                        <a:t>Analysis </a:t>
                      </a:r>
                      <a:endParaRPr lang="en-SG"/>
                    </a:p>
                  </a:txBody>
                  <a:tcPr>
                    <a:solidFill>
                      <a:srgbClr val="DBC25B"/>
                    </a:solidFill>
                  </a:tcPr>
                </a:tc>
                <a:extLst>
                  <a:ext uri="{0D108BD9-81ED-4DB2-BD59-A6C34878D82A}">
                    <a16:rowId xmlns:a16="http://schemas.microsoft.com/office/drawing/2014/main" val="543732844"/>
                  </a:ext>
                </a:extLst>
              </a:tr>
            </a:tbl>
          </a:graphicData>
        </a:graphic>
      </p:graphicFrame>
      <p:pic>
        <p:nvPicPr>
          <p:cNvPr id="18" name="Picture 17">
            <a:extLst>
              <a:ext uri="{FF2B5EF4-FFF2-40B4-BE49-F238E27FC236}">
                <a16:creationId xmlns:a16="http://schemas.microsoft.com/office/drawing/2014/main" id="{BD6C05B6-CCA8-4735-8465-627F5B657449}"/>
              </a:ext>
            </a:extLst>
          </p:cNvPr>
          <p:cNvPicPr>
            <a:picLocks noChangeAspect="1"/>
          </p:cNvPicPr>
          <p:nvPr/>
        </p:nvPicPr>
        <p:blipFill>
          <a:blip r:embed="rId3"/>
          <a:stretch>
            <a:fillRect/>
          </a:stretch>
        </p:blipFill>
        <p:spPr>
          <a:xfrm>
            <a:off x="4933071" y="2516601"/>
            <a:ext cx="2053718" cy="1781753"/>
          </a:xfrm>
          <a:prstGeom prst="rect">
            <a:avLst/>
          </a:prstGeom>
          <a:ln>
            <a:solidFill>
              <a:srgbClr val="92D050"/>
            </a:solidFill>
          </a:ln>
        </p:spPr>
      </p:pic>
      <p:pic>
        <p:nvPicPr>
          <p:cNvPr id="19" name="Picture 18">
            <a:extLst>
              <a:ext uri="{FF2B5EF4-FFF2-40B4-BE49-F238E27FC236}">
                <a16:creationId xmlns:a16="http://schemas.microsoft.com/office/drawing/2014/main" id="{EF125051-87DE-4BE5-AC38-13CD1B41D315}"/>
              </a:ext>
            </a:extLst>
          </p:cNvPr>
          <p:cNvPicPr>
            <a:picLocks noChangeAspect="1"/>
          </p:cNvPicPr>
          <p:nvPr/>
        </p:nvPicPr>
        <p:blipFill>
          <a:blip r:embed="rId4"/>
          <a:stretch>
            <a:fillRect/>
          </a:stretch>
        </p:blipFill>
        <p:spPr>
          <a:xfrm>
            <a:off x="2544275" y="2516601"/>
            <a:ext cx="2224953" cy="1781753"/>
          </a:xfrm>
          <a:prstGeom prst="rect">
            <a:avLst/>
          </a:prstGeom>
          <a:ln>
            <a:solidFill>
              <a:srgbClr val="DBC25B"/>
            </a:solidFill>
          </a:ln>
        </p:spPr>
      </p:pic>
      <p:pic>
        <p:nvPicPr>
          <p:cNvPr id="20" name="Picture 19">
            <a:extLst>
              <a:ext uri="{FF2B5EF4-FFF2-40B4-BE49-F238E27FC236}">
                <a16:creationId xmlns:a16="http://schemas.microsoft.com/office/drawing/2014/main" id="{54B009DC-BC77-4C2E-972C-1752D27E49FD}"/>
              </a:ext>
            </a:extLst>
          </p:cNvPr>
          <p:cNvPicPr>
            <a:picLocks noChangeAspect="1"/>
          </p:cNvPicPr>
          <p:nvPr/>
        </p:nvPicPr>
        <p:blipFill>
          <a:blip r:embed="rId5"/>
          <a:stretch>
            <a:fillRect/>
          </a:stretch>
        </p:blipFill>
        <p:spPr>
          <a:xfrm>
            <a:off x="248361" y="2516601"/>
            <a:ext cx="2215044" cy="1781752"/>
          </a:xfrm>
          <a:prstGeom prst="rect">
            <a:avLst/>
          </a:prstGeom>
          <a:ln>
            <a:solidFill>
              <a:schemeClr val="accent4"/>
            </a:solidFill>
          </a:ln>
        </p:spPr>
      </p:pic>
      <p:sp>
        <p:nvSpPr>
          <p:cNvPr id="3" name="TextBox 2">
            <a:extLst>
              <a:ext uri="{FF2B5EF4-FFF2-40B4-BE49-F238E27FC236}">
                <a16:creationId xmlns:a16="http://schemas.microsoft.com/office/drawing/2014/main" id="{5AC1E393-2AF7-45FA-8E20-ECFC07BF3246}"/>
              </a:ext>
            </a:extLst>
          </p:cNvPr>
          <p:cNvSpPr txBox="1"/>
          <p:nvPr/>
        </p:nvSpPr>
        <p:spPr>
          <a:xfrm>
            <a:off x="9855467" y="1023484"/>
            <a:ext cx="1204663" cy="646331"/>
          </a:xfrm>
          <a:prstGeom prst="rect">
            <a:avLst/>
          </a:prstGeom>
          <a:noFill/>
        </p:spPr>
        <p:txBody>
          <a:bodyPr wrap="square" rtlCol="0">
            <a:spAutoFit/>
          </a:bodyPr>
          <a:lstStyle/>
          <a:p>
            <a:r>
              <a:rPr lang="en-US"/>
              <a:t>Using count vectorizer</a:t>
            </a:r>
            <a:endParaRPr lang="en-SG"/>
          </a:p>
        </p:txBody>
      </p:sp>
      <p:pic>
        <p:nvPicPr>
          <p:cNvPr id="15" name="Picture 16" descr="Graphical user interface, application&#10;&#10;Description automatically generated">
            <a:extLst>
              <a:ext uri="{FF2B5EF4-FFF2-40B4-BE49-F238E27FC236}">
                <a16:creationId xmlns:a16="http://schemas.microsoft.com/office/drawing/2014/main" id="{70B189A6-872D-4C69-A589-40D433064A7A}"/>
              </a:ext>
            </a:extLst>
          </p:cNvPr>
          <p:cNvPicPr>
            <a:picLocks noChangeAspect="1"/>
          </p:cNvPicPr>
          <p:nvPr/>
        </p:nvPicPr>
        <p:blipFill>
          <a:blip r:embed="rId6"/>
          <a:stretch>
            <a:fillRect/>
          </a:stretch>
        </p:blipFill>
        <p:spPr>
          <a:xfrm>
            <a:off x="5399177" y="4490188"/>
            <a:ext cx="1123950" cy="828675"/>
          </a:xfrm>
          <a:prstGeom prst="rect">
            <a:avLst/>
          </a:prstGeom>
        </p:spPr>
      </p:pic>
      <p:pic>
        <p:nvPicPr>
          <p:cNvPr id="17" name="Picture 23" descr="A picture containing text&#10;&#10;Description automatically generated">
            <a:extLst>
              <a:ext uri="{FF2B5EF4-FFF2-40B4-BE49-F238E27FC236}">
                <a16:creationId xmlns:a16="http://schemas.microsoft.com/office/drawing/2014/main" id="{98486050-AB99-42F7-B38B-C1D709749BAE}"/>
              </a:ext>
            </a:extLst>
          </p:cNvPr>
          <p:cNvPicPr>
            <a:picLocks noChangeAspect="1"/>
          </p:cNvPicPr>
          <p:nvPr/>
        </p:nvPicPr>
        <p:blipFill>
          <a:blip r:embed="rId7"/>
          <a:stretch>
            <a:fillRect/>
          </a:stretch>
        </p:blipFill>
        <p:spPr>
          <a:xfrm>
            <a:off x="722606" y="4519861"/>
            <a:ext cx="1386727" cy="782171"/>
          </a:xfrm>
          <a:prstGeom prst="rect">
            <a:avLst/>
          </a:prstGeom>
        </p:spPr>
      </p:pic>
      <p:pic>
        <p:nvPicPr>
          <p:cNvPr id="24" name="Picture 25" descr="Graphical user interface, text, application&#10;&#10;Description automatically generated">
            <a:extLst>
              <a:ext uri="{FF2B5EF4-FFF2-40B4-BE49-F238E27FC236}">
                <a16:creationId xmlns:a16="http://schemas.microsoft.com/office/drawing/2014/main" id="{27DEC68E-AAFC-4EDC-A4CE-2A43C2423D62}"/>
              </a:ext>
            </a:extLst>
          </p:cNvPr>
          <p:cNvPicPr>
            <a:picLocks noChangeAspect="1"/>
          </p:cNvPicPr>
          <p:nvPr/>
        </p:nvPicPr>
        <p:blipFill>
          <a:blip r:embed="rId8"/>
          <a:stretch>
            <a:fillRect/>
          </a:stretch>
        </p:blipFill>
        <p:spPr>
          <a:xfrm>
            <a:off x="2750021" y="4466687"/>
            <a:ext cx="1379236" cy="832616"/>
          </a:xfrm>
          <a:prstGeom prst="rect">
            <a:avLst/>
          </a:prstGeom>
        </p:spPr>
      </p:pic>
      <p:pic>
        <p:nvPicPr>
          <p:cNvPr id="27" name="Picture 27" descr="Text&#10;&#10;Description automatically generated">
            <a:extLst>
              <a:ext uri="{FF2B5EF4-FFF2-40B4-BE49-F238E27FC236}">
                <a16:creationId xmlns:a16="http://schemas.microsoft.com/office/drawing/2014/main" id="{16E3C5E3-E68D-430C-A983-58A08C83FE44}"/>
              </a:ext>
            </a:extLst>
          </p:cNvPr>
          <p:cNvPicPr>
            <a:picLocks noChangeAspect="1"/>
          </p:cNvPicPr>
          <p:nvPr/>
        </p:nvPicPr>
        <p:blipFill>
          <a:blip r:embed="rId9"/>
          <a:stretch>
            <a:fillRect/>
          </a:stretch>
        </p:blipFill>
        <p:spPr>
          <a:xfrm>
            <a:off x="9755438" y="2512894"/>
            <a:ext cx="2133600" cy="1782353"/>
          </a:xfrm>
          <a:prstGeom prst="rect">
            <a:avLst/>
          </a:prstGeom>
        </p:spPr>
      </p:pic>
      <p:pic>
        <p:nvPicPr>
          <p:cNvPr id="28" name="Picture 28" descr="A picture containing text&#10;&#10;Description automatically generated">
            <a:extLst>
              <a:ext uri="{FF2B5EF4-FFF2-40B4-BE49-F238E27FC236}">
                <a16:creationId xmlns:a16="http://schemas.microsoft.com/office/drawing/2014/main" id="{5F35D509-9B5A-4C6B-A6CA-10E2350F54D4}"/>
              </a:ext>
            </a:extLst>
          </p:cNvPr>
          <p:cNvPicPr>
            <a:picLocks noChangeAspect="1"/>
          </p:cNvPicPr>
          <p:nvPr/>
        </p:nvPicPr>
        <p:blipFill>
          <a:blip r:embed="rId10"/>
          <a:stretch>
            <a:fillRect/>
          </a:stretch>
        </p:blipFill>
        <p:spPr>
          <a:xfrm>
            <a:off x="10278846" y="4625593"/>
            <a:ext cx="1095375" cy="695325"/>
          </a:xfrm>
          <a:prstGeom prst="rect">
            <a:avLst/>
          </a:prstGeom>
        </p:spPr>
      </p:pic>
      <p:pic>
        <p:nvPicPr>
          <p:cNvPr id="30" name="Picture 30" descr="A picture containing text&#10;&#10;Description automatically generated">
            <a:extLst>
              <a:ext uri="{FF2B5EF4-FFF2-40B4-BE49-F238E27FC236}">
                <a16:creationId xmlns:a16="http://schemas.microsoft.com/office/drawing/2014/main" id="{3DA6A219-F09F-4B82-935E-E6A13CBB90E6}"/>
              </a:ext>
            </a:extLst>
          </p:cNvPr>
          <p:cNvPicPr>
            <a:picLocks noChangeAspect="1"/>
          </p:cNvPicPr>
          <p:nvPr/>
        </p:nvPicPr>
        <p:blipFill>
          <a:blip r:embed="rId11"/>
          <a:stretch>
            <a:fillRect/>
          </a:stretch>
        </p:blipFill>
        <p:spPr>
          <a:xfrm>
            <a:off x="7170029" y="2514031"/>
            <a:ext cx="2447925" cy="1783423"/>
          </a:xfrm>
          <a:prstGeom prst="rect">
            <a:avLst/>
          </a:prstGeom>
        </p:spPr>
      </p:pic>
      <p:pic>
        <p:nvPicPr>
          <p:cNvPr id="33" name="Picture 33" descr="Text&#10;&#10;Description automatically generated">
            <a:extLst>
              <a:ext uri="{FF2B5EF4-FFF2-40B4-BE49-F238E27FC236}">
                <a16:creationId xmlns:a16="http://schemas.microsoft.com/office/drawing/2014/main" id="{1BE84EDF-8684-4A65-BFD6-C9C407483E39}"/>
              </a:ext>
            </a:extLst>
          </p:cNvPr>
          <p:cNvPicPr>
            <a:picLocks noChangeAspect="1"/>
          </p:cNvPicPr>
          <p:nvPr/>
        </p:nvPicPr>
        <p:blipFill>
          <a:blip r:embed="rId12"/>
          <a:stretch>
            <a:fillRect/>
          </a:stretch>
        </p:blipFill>
        <p:spPr>
          <a:xfrm>
            <a:off x="7718414" y="4580427"/>
            <a:ext cx="1169755" cy="602984"/>
          </a:xfrm>
          <a:prstGeom prst="rect">
            <a:avLst/>
          </a:prstGeom>
        </p:spPr>
      </p:pic>
      <p:pic>
        <p:nvPicPr>
          <p:cNvPr id="25" name="Graphic 24" descr="Checkmark">
            <a:extLst>
              <a:ext uri="{FF2B5EF4-FFF2-40B4-BE49-F238E27FC236}">
                <a16:creationId xmlns:a16="http://schemas.microsoft.com/office/drawing/2014/main" id="{8C254521-1288-4203-BCDF-380B9EBF831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92203" y="4980850"/>
            <a:ext cx="914400" cy="914400"/>
          </a:xfrm>
          <a:prstGeom prst="rect">
            <a:avLst/>
          </a:prstGeom>
        </p:spPr>
      </p:pic>
      <p:sp>
        <p:nvSpPr>
          <p:cNvPr id="12" name="TextBox 11">
            <a:extLst>
              <a:ext uri="{FF2B5EF4-FFF2-40B4-BE49-F238E27FC236}">
                <a16:creationId xmlns:a16="http://schemas.microsoft.com/office/drawing/2014/main" id="{A166A2FF-48F1-46AC-9962-C0DFF623C934}"/>
              </a:ext>
            </a:extLst>
          </p:cNvPr>
          <p:cNvSpPr txBox="1"/>
          <p:nvPr/>
        </p:nvSpPr>
        <p:spPr>
          <a:xfrm>
            <a:off x="238019" y="465590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Score: </a:t>
            </a:r>
          </a:p>
        </p:txBody>
      </p:sp>
      <p:sp>
        <p:nvSpPr>
          <p:cNvPr id="29" name="TextBox 28">
            <a:extLst>
              <a:ext uri="{FF2B5EF4-FFF2-40B4-BE49-F238E27FC236}">
                <a16:creationId xmlns:a16="http://schemas.microsoft.com/office/drawing/2014/main" id="{F6B9EAFB-B87E-4F96-A7A2-C704303E7525}"/>
              </a:ext>
            </a:extLst>
          </p:cNvPr>
          <p:cNvSpPr txBox="1"/>
          <p:nvPr/>
        </p:nvSpPr>
        <p:spPr>
          <a:xfrm>
            <a:off x="2455525" y="463877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Score: </a:t>
            </a:r>
          </a:p>
        </p:txBody>
      </p:sp>
      <p:sp>
        <p:nvSpPr>
          <p:cNvPr id="31" name="TextBox 30">
            <a:extLst>
              <a:ext uri="{FF2B5EF4-FFF2-40B4-BE49-F238E27FC236}">
                <a16:creationId xmlns:a16="http://schemas.microsoft.com/office/drawing/2014/main" id="{45165C45-B2F7-44C5-B5E5-47215606166A}"/>
              </a:ext>
            </a:extLst>
          </p:cNvPr>
          <p:cNvSpPr txBox="1"/>
          <p:nvPr/>
        </p:nvSpPr>
        <p:spPr>
          <a:xfrm>
            <a:off x="4938445" y="463021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Score: </a:t>
            </a:r>
          </a:p>
        </p:txBody>
      </p:sp>
      <p:sp>
        <p:nvSpPr>
          <p:cNvPr id="32" name="TextBox 31">
            <a:extLst>
              <a:ext uri="{FF2B5EF4-FFF2-40B4-BE49-F238E27FC236}">
                <a16:creationId xmlns:a16="http://schemas.microsoft.com/office/drawing/2014/main" id="{92723E30-FD86-4552-BD3B-2ED5BBB60E10}"/>
              </a:ext>
            </a:extLst>
          </p:cNvPr>
          <p:cNvSpPr txBox="1"/>
          <p:nvPr/>
        </p:nvSpPr>
        <p:spPr>
          <a:xfrm>
            <a:off x="7250130" y="463877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Score: </a:t>
            </a:r>
          </a:p>
        </p:txBody>
      </p:sp>
      <p:sp>
        <p:nvSpPr>
          <p:cNvPr id="34" name="TextBox 33">
            <a:extLst>
              <a:ext uri="{FF2B5EF4-FFF2-40B4-BE49-F238E27FC236}">
                <a16:creationId xmlns:a16="http://schemas.microsoft.com/office/drawing/2014/main" id="{3A176EEF-AA42-47EF-A862-41D696F4DD49}"/>
              </a:ext>
            </a:extLst>
          </p:cNvPr>
          <p:cNvSpPr txBox="1"/>
          <p:nvPr/>
        </p:nvSpPr>
        <p:spPr>
          <a:xfrm>
            <a:off x="9775861" y="471583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Score: </a:t>
            </a:r>
          </a:p>
        </p:txBody>
      </p:sp>
    </p:spTree>
    <p:extLst>
      <p:ext uri="{BB962C8B-B14F-4D97-AF65-F5344CB8AC3E}">
        <p14:creationId xmlns:p14="http://schemas.microsoft.com/office/powerpoint/2010/main" val="1898168344"/>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301B27"/>
      </a:dk2>
      <a:lt2>
        <a:srgbClr val="F2F0F3"/>
      </a:lt2>
      <a:accent1>
        <a:srgbClr val="6BB220"/>
      </a:accent1>
      <a:accent2>
        <a:srgbClr val="9EA812"/>
      </a:accent2>
      <a:accent3>
        <a:srgbClr val="D39625"/>
      </a:accent3>
      <a:accent4>
        <a:srgbClr val="D54417"/>
      </a:accent4>
      <a:accent5>
        <a:srgbClr val="E7294B"/>
      </a:accent5>
      <a:accent6>
        <a:srgbClr val="D51789"/>
      </a:accent6>
      <a:hlink>
        <a:srgbClr val="C04345"/>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0310A6CF4CC2449AFED6CBED801DD1" ma:contentTypeVersion="8" ma:contentTypeDescription="Create a new document." ma:contentTypeScope="" ma:versionID="065939981b639066a87d28ed0e5c29e6">
  <xsd:schema xmlns:xsd="http://www.w3.org/2001/XMLSchema" xmlns:xs="http://www.w3.org/2001/XMLSchema" xmlns:p="http://schemas.microsoft.com/office/2006/metadata/properties" xmlns:ns2="41ede9d0-f470-407b-b686-ae0de19b1616" targetNamespace="http://schemas.microsoft.com/office/2006/metadata/properties" ma:root="true" ma:fieldsID="b1cb4d0e3e94cbcd3a72906a7b9cc261" ns2:_="">
    <xsd:import namespace="41ede9d0-f470-407b-b686-ae0de19b161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ede9d0-f470-407b-b686-ae0de19b16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15397-6592-4457-82FF-292657E567E9}">
  <ds:schemaRefs>
    <ds:schemaRef ds:uri="http://schemas.microsoft.com/office/2006/metadata/properties"/>
    <ds:schemaRef ds:uri="http://schemas.microsoft.com/office/infopath/2007/PartnerControls"/>
    <ds:schemaRef ds:uri="http://www.w3.org/2000/xmlns/"/>
  </ds:schemaRefs>
</ds:datastoreItem>
</file>

<file path=customXml/itemProps2.xml><?xml version="1.0" encoding="utf-8"?>
<ds:datastoreItem xmlns:ds="http://schemas.openxmlformats.org/officeDocument/2006/customXml" ds:itemID="{7D86D118-991C-4CFC-B92C-4084EFFFA048}">
  <ds:schemaRefs>
    <ds:schemaRef ds:uri="41ede9d0-f470-407b-b686-ae0de19b16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8B35127F-444E-4209-AF8E-CBD6B912D9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37</Slides>
  <Notes>34</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GradientRiseVTI</vt:lpstr>
      <vt:lpstr>Sentiment Analysis and Topic Detection for Fake News Classifier</vt:lpstr>
      <vt:lpstr>Sentiment analysis and topic detection for fake news classifier</vt:lpstr>
      <vt:lpstr>Problem statement</vt:lpstr>
      <vt:lpstr>Motivation</vt:lpstr>
      <vt:lpstr>PowerPoint Presentation</vt:lpstr>
      <vt:lpstr>PowerPoint Presentation</vt:lpstr>
      <vt:lpstr>PowerPoint Presentation</vt:lpstr>
      <vt:lpstr>Training and testing data – from Kaggle</vt:lpstr>
      <vt:lpstr>Throwback to prelim model</vt:lpstr>
      <vt:lpstr>METHODOLOGY overview</vt:lpstr>
      <vt:lpstr>Sentiment analysis</vt:lpstr>
      <vt:lpstr>Textblob</vt:lpstr>
      <vt:lpstr>Vader</vt:lpstr>
      <vt:lpstr>Let’s model it! – Sentiment analysis</vt:lpstr>
      <vt:lpstr>Topic modelling </vt:lpstr>
      <vt:lpstr>k-means</vt:lpstr>
      <vt:lpstr>PowerPoint Presentation</vt:lpstr>
      <vt:lpstr>PowerPoint Presentation</vt:lpstr>
      <vt:lpstr>Topics from k-means (WordCloud-train) </vt:lpstr>
      <vt:lpstr>Topics from k-means (WordCloud-test) </vt:lpstr>
      <vt:lpstr>LDA- a probabilistic model</vt:lpstr>
      <vt:lpstr>5 Topics from LDA (WordCloud – Train)</vt:lpstr>
      <vt:lpstr>5 Topics from LDA (WordCloud – test)</vt:lpstr>
      <vt:lpstr>Clustering on train &amp; test data</vt:lpstr>
      <vt:lpstr>Let’s model it! - Topic detection</vt:lpstr>
      <vt:lpstr>Methodology for "improved" model</vt:lpstr>
      <vt:lpstr>PowerPoint Presentation</vt:lpstr>
      <vt:lpstr>PowerPoint Presentation</vt:lpstr>
      <vt:lpstr>Results(build from baseline model)  </vt:lpstr>
      <vt:lpstr>PowerPoint Presentation</vt:lpstr>
      <vt:lpstr>So... did it work?</vt:lpstr>
      <vt:lpstr>Future work</vt:lpstr>
      <vt:lpstr>References for fake news detection</vt:lpstr>
      <vt:lpstr>References for fake news detection</vt:lpstr>
      <vt:lpstr>References for topic modelling</vt:lpstr>
      <vt:lpstr>PowerPoint Presentation</vt:lpstr>
      <vt:lpstr>Other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and Topic Detection for Fake News Classifier</dc:title>
  <dc:creator>LOH Xiao Binn</dc:creator>
  <cp:revision>1</cp:revision>
  <dcterms:created xsi:type="dcterms:W3CDTF">2020-11-02T15:55:15Z</dcterms:created>
  <dcterms:modified xsi:type="dcterms:W3CDTF">2020-11-10T12:00:44Z</dcterms:modified>
</cp:coreProperties>
</file>